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686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032" y="3284984"/>
            <a:ext cx="374441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67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561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975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414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191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2753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90DF6A9-F3A0-4FF5-8203-228275D6F8D6}" type="datetimeFigureOut">
              <a:rPr lang="pt-BR" altLang="pt-BR"/>
              <a:pPr/>
              <a:t>08/04/2016</a:t>
            </a:fld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88988A2-34E8-4170-95C2-B9FCB34A4E77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charset="0"/>
          <a:ea typeface="MS PGothic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ítulo 3"/>
          <p:cNvSpPr>
            <a:spLocks noGrp="1"/>
          </p:cNvSpPr>
          <p:nvPr>
            <p:ph type="ctrTitle"/>
          </p:nvPr>
        </p:nvSpPr>
        <p:spPr>
          <a:xfrm>
            <a:off x="611188" y="1412875"/>
            <a:ext cx="7777162" cy="1470025"/>
          </a:xfrm>
        </p:spPr>
        <p:txBody>
          <a:bodyPr/>
          <a:lstStyle/>
          <a:p>
            <a:endParaRPr lang="en-US" altLang="pt-BR" smtClean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859338" y="3284538"/>
            <a:ext cx="3744912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t-BR"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pt-BR" smtClean="0"/>
          </a:p>
        </p:txBody>
      </p:sp>
      <p:sp>
        <p:nvSpPr>
          <p:cNvPr id="307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pt-B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it_PBI_Modelo_Apresentacao (2)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Unit_PEP_modelo_apresentacao</Template>
  <TotalTime>0</TotalTime>
  <Words>0</Words>
  <Application>Microsoft Office PowerPoint</Application>
  <PresentationFormat>Apresentação na tela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Unit_PBI_Modelo_Apresentacao (2)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Álvaro  Silva Lima</dc:creator>
  <cp:lastModifiedBy>Note</cp:lastModifiedBy>
  <cp:revision>1</cp:revision>
  <cp:lastPrinted>2013-09-17T15:09:15Z</cp:lastPrinted>
  <dcterms:created xsi:type="dcterms:W3CDTF">2014-11-10T16:37:22Z</dcterms:created>
  <dcterms:modified xsi:type="dcterms:W3CDTF">2016-04-08T18:07:39Z</dcterms:modified>
</cp:coreProperties>
</file>