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588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1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9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9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8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5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6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7B78-33F2-C246-82E9-4E2A9C19A546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C49D-03FB-B84D-A8FC-84274C4481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0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mpesq_APRESENTAÇÃ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8623" y="1103089"/>
            <a:ext cx="842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INSIRA SEU 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89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Apresentação na tela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Mkt</dc:creator>
  <cp:lastModifiedBy>Silmara Mendes Costa Santos.UNIT-AL</cp:lastModifiedBy>
  <cp:revision>1</cp:revision>
  <dcterms:created xsi:type="dcterms:W3CDTF">2021-11-04T17:56:05Z</dcterms:created>
  <dcterms:modified xsi:type="dcterms:W3CDTF">2021-11-04T18:15:34Z</dcterms:modified>
</cp:coreProperties>
</file>