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5143500" cx="9144000"/>
  <p:notesSz cx="6858000" cy="9144000"/>
  <p:embeddedFontLst>
    <p:embeddedFont>
      <p:font typeface="Roboto"/>
      <p:regular r:id="rId25"/>
      <p:bold r:id="rId26"/>
      <p:italic r:id="rId27"/>
      <p:boldItalic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Roboto-bold.fntdata"/><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 Type="http://schemas.openxmlformats.org/officeDocument/2006/relationships/presProps" Target="presProps.xml"/><Relationship Id="rId34" Type="http://schemas.openxmlformats.org/officeDocument/2006/relationships/customXml" Target="../customXml/item2.xml"/><Relationship Id="rId25" Type="http://schemas.openxmlformats.org/officeDocument/2006/relationships/font" Target="fonts/Roboto-regular.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customXml" Target="../customXml/item1.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font" Target="fonts/OpenSans-regular.fntdata"/><Relationship Id="rId16" Type="http://schemas.openxmlformats.org/officeDocument/2006/relationships/slide" Target="slides/slide11.xml"/><Relationship Id="rId24" Type="http://schemas.openxmlformats.org/officeDocument/2006/relationships/slide" Target="slides/slide19.xml"/><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font" Target="fonts/OpenSans-boldItalic.fntdata"/><Relationship Id="rId23" Type="http://schemas.openxmlformats.org/officeDocument/2006/relationships/slide" Target="slides/slide18.xml"/><Relationship Id="rId28" Type="http://schemas.openxmlformats.org/officeDocument/2006/relationships/font" Target="fonts/Roboto-boldItalic.fntdata"/><Relationship Id="rId5" Type="http://schemas.openxmlformats.org/officeDocument/2006/relationships/notesMaster" Target="notesMasters/notesMaster1.xml"/><Relationship Id="rId15" Type="http://schemas.openxmlformats.org/officeDocument/2006/relationships/slide" Target="slides/slide10.xml"/><Relationship Id="rId31" Type="http://schemas.openxmlformats.org/officeDocument/2006/relationships/font" Target="fonts/OpenSans-italic.fntdata"/><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Roboto-italic.fntdata"/><Relationship Id="rId30" Type="http://schemas.openxmlformats.org/officeDocument/2006/relationships/font" Target="fonts/OpenSans-bold.fntdata"/><Relationship Id="rId14" Type="http://schemas.openxmlformats.org/officeDocument/2006/relationships/slide" Target="slides/slide9.xml"/><Relationship Id="rId35" Type="http://schemas.openxmlformats.org/officeDocument/2006/relationships/customXml" Target="../customXml/item3.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876028fcd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876028fcd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876028fcd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876028fcd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876028fcd4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876028fcd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876028fcd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876028fcd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876028fcd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876028fcd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876028fcd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876028fcd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876028fcd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876028fcd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876028fcd4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876028fcd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876028fcd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876028fcd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876028fcd4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876028fcd4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876028fcd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876028fcd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876028fcd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876028fcd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689f2f8c2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689f2f8c2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689f2f8c2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689f2f8c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876028fcd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876028fcd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876028fcd4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876028fcd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689f2f8c2e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689f2f8c2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876028fcd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876028fcd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pt-B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7.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397600" y="1194693"/>
            <a:ext cx="48150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4500">
                <a:solidFill>
                  <a:schemeClr val="lt1"/>
                </a:solidFill>
                <a:latin typeface="Open Sans"/>
                <a:ea typeface="Open Sans"/>
                <a:cs typeface="Open Sans"/>
                <a:sym typeface="Open Sans"/>
              </a:rPr>
              <a:t>Exemplo de título Lorem ipsum is simply</a:t>
            </a:r>
            <a:endParaRPr b="1" sz="4500">
              <a:solidFill>
                <a:schemeClr val="lt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txBox="1"/>
          <p:nvPr/>
        </p:nvSpPr>
        <p:spPr>
          <a:xfrm>
            <a:off x="397600" y="891925"/>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 duas linhas</a:t>
            </a:r>
            <a:endParaRPr b="1" sz="2800">
              <a:solidFill>
                <a:srgbClr val="004F9F"/>
              </a:solidFill>
              <a:latin typeface="Roboto"/>
              <a:ea typeface="Roboto"/>
              <a:cs typeface="Roboto"/>
              <a:sym typeface="Roboto"/>
            </a:endParaRPr>
          </a:p>
        </p:txBody>
      </p:sp>
      <p:sp>
        <p:nvSpPr>
          <p:cNvPr id="60" name="Google Shape;60;p14"/>
          <p:cNvSpPr txBox="1"/>
          <p:nvPr/>
        </p:nvSpPr>
        <p:spPr>
          <a:xfrm>
            <a:off x="397600" y="2021325"/>
            <a:ext cx="3507600" cy="210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000">
              <a:solidFill>
                <a:srgbClr val="4A4A49"/>
              </a:solidFill>
              <a:latin typeface="Roboto"/>
              <a:ea typeface="Roboto"/>
              <a:cs typeface="Roboto"/>
              <a:sym typeface="Roboto"/>
            </a:endParaRPr>
          </a:p>
        </p:txBody>
      </p:sp>
      <p:pic>
        <p:nvPicPr>
          <p:cNvPr id="61" name="Google Shape;61;p14" title="Asset 1.png"/>
          <p:cNvPicPr preferRelativeResize="0"/>
          <p:nvPr/>
        </p:nvPicPr>
        <p:blipFill rotWithShape="1">
          <a:blip r:embed="rId3">
            <a:alphaModFix/>
          </a:blip>
          <a:srcRect b="0" l="0" r="0" t="0"/>
          <a:stretch/>
        </p:blipFill>
        <p:spPr>
          <a:xfrm>
            <a:off x="4568430" y="0"/>
            <a:ext cx="4575569" cy="5143500"/>
          </a:xfrm>
          <a:prstGeom prst="rect">
            <a:avLst/>
          </a:prstGeom>
          <a:noFill/>
          <a:ln>
            <a:noFill/>
          </a:ln>
        </p:spPr>
      </p:pic>
      <p:sp>
        <p:nvSpPr>
          <p:cNvPr id="62" name="Google Shape;62;p14"/>
          <p:cNvSpPr/>
          <p:nvPr/>
        </p:nvSpPr>
        <p:spPr>
          <a:xfrm>
            <a:off x="0" y="937750"/>
            <a:ext cx="63900" cy="9630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pic>
        <p:nvPicPr>
          <p:cNvPr id="67" name="Google Shape;67;p15" title="Asset 1.png"/>
          <p:cNvPicPr preferRelativeResize="0"/>
          <p:nvPr/>
        </p:nvPicPr>
        <p:blipFill rotWithShape="1">
          <a:blip r:embed="rId4">
            <a:alphaModFix/>
          </a:blip>
          <a:srcRect b="17747" l="0" r="0" t="17741"/>
          <a:stretch/>
        </p:blipFill>
        <p:spPr>
          <a:xfrm>
            <a:off x="702224" y="1473050"/>
            <a:ext cx="2199900" cy="1595400"/>
          </a:xfrm>
          <a:prstGeom prst="roundRect">
            <a:avLst>
              <a:gd fmla="val 16667" name="adj"/>
            </a:avLst>
          </a:prstGeom>
          <a:noFill/>
          <a:ln>
            <a:noFill/>
          </a:ln>
        </p:spPr>
      </p:pic>
      <p:sp>
        <p:nvSpPr>
          <p:cNvPr id="68" name="Google Shape;68;p15"/>
          <p:cNvSpPr/>
          <p:nvPr/>
        </p:nvSpPr>
        <p:spPr>
          <a:xfrm>
            <a:off x="1552575" y="2818900"/>
            <a:ext cx="499200" cy="4992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 name="Google Shape;69;p15"/>
          <p:cNvSpPr txBox="1"/>
          <p:nvPr/>
        </p:nvSpPr>
        <p:spPr>
          <a:xfrm>
            <a:off x="1552575"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70" name="Google Shape;70;p15"/>
          <p:cNvSpPr txBox="1"/>
          <p:nvPr/>
        </p:nvSpPr>
        <p:spPr>
          <a:xfrm>
            <a:off x="1154175"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004F9F"/>
                </a:solidFill>
                <a:latin typeface="Roboto"/>
                <a:ea typeface="Roboto"/>
                <a:cs typeface="Roboto"/>
                <a:sym typeface="Roboto"/>
              </a:rPr>
              <a:t>Exemplo de título t</a:t>
            </a:r>
            <a:r>
              <a:rPr b="1" lang="pt-BR" sz="1300">
                <a:solidFill>
                  <a:srgbClr val="004F9F"/>
                </a:solidFill>
                <a:latin typeface="Roboto"/>
                <a:ea typeface="Roboto"/>
                <a:cs typeface="Roboto"/>
                <a:sym typeface="Roboto"/>
              </a:rPr>
              <a:t>ópico</a:t>
            </a:r>
            <a:endParaRPr b="1" sz="1300">
              <a:solidFill>
                <a:srgbClr val="004F9F"/>
              </a:solidFill>
              <a:latin typeface="Roboto"/>
              <a:ea typeface="Roboto"/>
              <a:cs typeface="Roboto"/>
              <a:sym typeface="Roboto"/>
            </a:endParaRPr>
          </a:p>
        </p:txBody>
      </p:sp>
      <p:sp>
        <p:nvSpPr>
          <p:cNvPr id="71" name="Google Shape;71;p15"/>
          <p:cNvSpPr txBox="1"/>
          <p:nvPr/>
        </p:nvSpPr>
        <p:spPr>
          <a:xfrm>
            <a:off x="968325"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pic>
        <p:nvPicPr>
          <p:cNvPr id="72" name="Google Shape;72;p15" title="Asset 1.png"/>
          <p:cNvPicPr preferRelativeResize="0"/>
          <p:nvPr/>
        </p:nvPicPr>
        <p:blipFill rotWithShape="1">
          <a:blip r:embed="rId4">
            <a:alphaModFix/>
          </a:blip>
          <a:srcRect b="17747" l="0" r="0" t="17741"/>
          <a:stretch/>
        </p:blipFill>
        <p:spPr>
          <a:xfrm>
            <a:off x="3472049" y="1473050"/>
            <a:ext cx="2199900" cy="1595400"/>
          </a:xfrm>
          <a:prstGeom prst="roundRect">
            <a:avLst>
              <a:gd fmla="val 16667" name="adj"/>
            </a:avLst>
          </a:prstGeom>
          <a:noFill/>
          <a:ln>
            <a:noFill/>
          </a:ln>
        </p:spPr>
      </p:pic>
      <p:sp>
        <p:nvSpPr>
          <p:cNvPr id="73" name="Google Shape;73;p15"/>
          <p:cNvSpPr/>
          <p:nvPr/>
        </p:nvSpPr>
        <p:spPr>
          <a:xfrm>
            <a:off x="4322400" y="2818900"/>
            <a:ext cx="499200" cy="4992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5"/>
          <p:cNvSpPr txBox="1"/>
          <p:nvPr/>
        </p:nvSpPr>
        <p:spPr>
          <a:xfrm>
            <a:off x="4322400"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75" name="Google Shape;75;p15"/>
          <p:cNvSpPr txBox="1"/>
          <p:nvPr/>
        </p:nvSpPr>
        <p:spPr>
          <a:xfrm>
            <a:off x="3924000"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004F9F"/>
                </a:solidFill>
                <a:latin typeface="Roboto"/>
                <a:ea typeface="Roboto"/>
                <a:cs typeface="Roboto"/>
                <a:sym typeface="Roboto"/>
              </a:rPr>
              <a:t>Exemplo de título tópico</a:t>
            </a:r>
            <a:endParaRPr b="1" sz="1300">
              <a:solidFill>
                <a:srgbClr val="004F9F"/>
              </a:solidFill>
              <a:latin typeface="Roboto"/>
              <a:ea typeface="Roboto"/>
              <a:cs typeface="Roboto"/>
              <a:sym typeface="Roboto"/>
            </a:endParaRPr>
          </a:p>
        </p:txBody>
      </p:sp>
      <p:sp>
        <p:nvSpPr>
          <p:cNvPr id="76" name="Google Shape;76;p15"/>
          <p:cNvSpPr txBox="1"/>
          <p:nvPr/>
        </p:nvSpPr>
        <p:spPr>
          <a:xfrm>
            <a:off x="3738150"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pic>
        <p:nvPicPr>
          <p:cNvPr id="77" name="Google Shape;77;p15" title="Asset 1.png"/>
          <p:cNvPicPr preferRelativeResize="0"/>
          <p:nvPr/>
        </p:nvPicPr>
        <p:blipFill rotWithShape="1">
          <a:blip r:embed="rId4">
            <a:alphaModFix/>
          </a:blip>
          <a:srcRect b="17747" l="0" r="0" t="17741"/>
          <a:stretch/>
        </p:blipFill>
        <p:spPr>
          <a:xfrm>
            <a:off x="6241874" y="1473050"/>
            <a:ext cx="2199900" cy="1595400"/>
          </a:xfrm>
          <a:prstGeom prst="roundRect">
            <a:avLst>
              <a:gd fmla="val 16667" name="adj"/>
            </a:avLst>
          </a:prstGeom>
          <a:noFill/>
          <a:ln>
            <a:noFill/>
          </a:ln>
        </p:spPr>
      </p:pic>
      <p:sp>
        <p:nvSpPr>
          <p:cNvPr id="78" name="Google Shape;78;p15"/>
          <p:cNvSpPr/>
          <p:nvPr/>
        </p:nvSpPr>
        <p:spPr>
          <a:xfrm>
            <a:off x="7092225" y="2818900"/>
            <a:ext cx="499200" cy="4992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 name="Google Shape;79;p15"/>
          <p:cNvSpPr txBox="1"/>
          <p:nvPr/>
        </p:nvSpPr>
        <p:spPr>
          <a:xfrm>
            <a:off x="7092225" y="2818900"/>
            <a:ext cx="499200" cy="49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chemeClr val="lt1"/>
                </a:solidFill>
                <a:latin typeface="Open Sans"/>
                <a:ea typeface="Open Sans"/>
                <a:cs typeface="Open Sans"/>
                <a:sym typeface="Open Sans"/>
              </a:rPr>
              <a:t>A</a:t>
            </a:r>
            <a:endParaRPr b="1" sz="2800">
              <a:solidFill>
                <a:schemeClr val="lt1"/>
              </a:solidFill>
              <a:latin typeface="Open Sans"/>
              <a:ea typeface="Open Sans"/>
              <a:cs typeface="Open Sans"/>
              <a:sym typeface="Open Sans"/>
            </a:endParaRPr>
          </a:p>
        </p:txBody>
      </p:sp>
      <p:sp>
        <p:nvSpPr>
          <p:cNvPr id="80" name="Google Shape;80;p15"/>
          <p:cNvSpPr txBox="1"/>
          <p:nvPr/>
        </p:nvSpPr>
        <p:spPr>
          <a:xfrm>
            <a:off x="6693825" y="3318100"/>
            <a:ext cx="1296000" cy="523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pt-BR" sz="1300">
                <a:solidFill>
                  <a:srgbClr val="004F9F"/>
                </a:solidFill>
                <a:latin typeface="Roboto"/>
                <a:ea typeface="Roboto"/>
                <a:cs typeface="Roboto"/>
                <a:sym typeface="Roboto"/>
              </a:rPr>
              <a:t>Exemplo de título tópico</a:t>
            </a:r>
            <a:endParaRPr b="1" sz="1300">
              <a:solidFill>
                <a:srgbClr val="004F9F"/>
              </a:solidFill>
              <a:latin typeface="Roboto"/>
              <a:ea typeface="Roboto"/>
              <a:cs typeface="Roboto"/>
              <a:sym typeface="Roboto"/>
            </a:endParaRPr>
          </a:p>
        </p:txBody>
      </p:sp>
      <p:sp>
        <p:nvSpPr>
          <p:cNvPr id="81" name="Google Shape;81;p15"/>
          <p:cNvSpPr txBox="1"/>
          <p:nvPr/>
        </p:nvSpPr>
        <p:spPr>
          <a:xfrm>
            <a:off x="6507975" y="3846499"/>
            <a:ext cx="1667700" cy="758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00">
              <a:solidFill>
                <a:srgbClr val="4A4A49"/>
              </a:solidFill>
              <a:latin typeface="Roboto"/>
              <a:ea typeface="Roboto"/>
              <a:cs typeface="Roboto"/>
              <a:sym typeface="Roboto"/>
            </a:endParaRPr>
          </a:p>
        </p:txBody>
      </p:sp>
      <p:sp>
        <p:nvSpPr>
          <p:cNvPr id="82" name="Google Shape;82;p15"/>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a:t>
            </a:r>
            <a:endParaRPr b="1" sz="2800">
              <a:solidFill>
                <a:srgbClr val="004F9F"/>
              </a:solidFill>
              <a:latin typeface="Roboto"/>
              <a:ea typeface="Roboto"/>
              <a:cs typeface="Roboto"/>
              <a:sym typeface="Roboto"/>
            </a:endParaRPr>
          </a:p>
        </p:txBody>
      </p:sp>
      <p:sp>
        <p:nvSpPr>
          <p:cNvPr id="83" name="Google Shape;83;p15"/>
          <p:cNvSpPr/>
          <p:nvPr/>
        </p:nvSpPr>
        <p:spPr>
          <a:xfrm>
            <a:off x="0" y="423950"/>
            <a:ext cx="63900" cy="4992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sp>
        <p:nvSpPr>
          <p:cNvPr id="88" name="Google Shape;88;p16"/>
          <p:cNvSpPr/>
          <p:nvPr/>
        </p:nvSpPr>
        <p:spPr>
          <a:xfrm>
            <a:off x="524700" y="1409450"/>
            <a:ext cx="8094600" cy="2129100"/>
          </a:xfrm>
          <a:prstGeom prst="roundRect">
            <a:avLst>
              <a:gd fmla="val 27583" name="adj"/>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 name="Google Shape;89;p16"/>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a:t>
            </a:r>
            <a:endParaRPr b="1" sz="2800">
              <a:solidFill>
                <a:srgbClr val="004F9F"/>
              </a:solidFill>
              <a:latin typeface="Roboto"/>
              <a:ea typeface="Roboto"/>
              <a:cs typeface="Roboto"/>
              <a:sym typeface="Roboto"/>
            </a:endParaRPr>
          </a:p>
        </p:txBody>
      </p:sp>
      <p:sp>
        <p:nvSpPr>
          <p:cNvPr id="90" name="Google Shape;90;p16"/>
          <p:cNvSpPr txBox="1"/>
          <p:nvPr/>
        </p:nvSpPr>
        <p:spPr>
          <a:xfrm>
            <a:off x="554225" y="3734175"/>
            <a:ext cx="7560000" cy="807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a:t>
            </a:r>
            <a:endParaRPr sz="1000">
              <a:solidFill>
                <a:srgbClr val="4A4A49"/>
              </a:solidFill>
              <a:latin typeface="Roboto"/>
              <a:ea typeface="Roboto"/>
              <a:cs typeface="Roboto"/>
              <a:sym typeface="Roboto"/>
            </a:endParaRPr>
          </a:p>
        </p:txBody>
      </p:sp>
      <p:sp>
        <p:nvSpPr>
          <p:cNvPr id="91" name="Google Shape;91;p16"/>
          <p:cNvSpPr txBox="1"/>
          <p:nvPr/>
        </p:nvSpPr>
        <p:spPr>
          <a:xfrm>
            <a:off x="67237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2" name="Google Shape;92;p16"/>
          <p:cNvSpPr txBox="1"/>
          <p:nvPr/>
        </p:nvSpPr>
        <p:spPr>
          <a:xfrm>
            <a:off x="280612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3" name="Google Shape;93;p16"/>
          <p:cNvSpPr txBox="1"/>
          <p:nvPr/>
        </p:nvSpPr>
        <p:spPr>
          <a:xfrm>
            <a:off x="493987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sp>
        <p:nvSpPr>
          <p:cNvPr id="94" name="Google Shape;94;p16"/>
          <p:cNvSpPr txBox="1"/>
          <p:nvPr/>
        </p:nvSpPr>
        <p:spPr>
          <a:xfrm>
            <a:off x="7073625" y="2506500"/>
            <a:ext cx="1427100" cy="807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pt-BR" sz="700">
                <a:solidFill>
                  <a:schemeClr val="lt1"/>
                </a:solidFill>
                <a:latin typeface="Roboto"/>
                <a:ea typeface="Roboto"/>
                <a:cs typeface="Roboto"/>
                <a:sym typeface="Roboto"/>
              </a:rPr>
              <a:t>Lorem ipsum dolor sit amet, consectetuer adipiscing elit, sed diam nonummy nibh euismod tincidunt ut laoreet dolore magna aliquam erat</a:t>
            </a:r>
            <a:endParaRPr sz="700">
              <a:solidFill>
                <a:schemeClr val="lt1"/>
              </a:solidFill>
              <a:latin typeface="Roboto"/>
              <a:ea typeface="Roboto"/>
              <a:cs typeface="Roboto"/>
              <a:sym typeface="Roboto"/>
            </a:endParaRPr>
          </a:p>
        </p:txBody>
      </p:sp>
      <p:cxnSp>
        <p:nvCxnSpPr>
          <p:cNvPr id="95" name="Google Shape;95;p16"/>
          <p:cNvCxnSpPr/>
          <p:nvPr/>
        </p:nvCxnSpPr>
        <p:spPr>
          <a:xfrm>
            <a:off x="2427400" y="1972250"/>
            <a:ext cx="0" cy="920100"/>
          </a:xfrm>
          <a:prstGeom prst="straightConnector1">
            <a:avLst/>
          </a:prstGeom>
          <a:noFill/>
          <a:ln cap="flat" cmpd="sng" w="19050">
            <a:solidFill>
              <a:schemeClr val="lt1"/>
            </a:solidFill>
            <a:prstDash val="solid"/>
            <a:round/>
            <a:headEnd len="med" w="med" type="none"/>
            <a:tailEnd len="med" w="med" type="none"/>
          </a:ln>
        </p:spPr>
      </p:cxnSp>
      <p:cxnSp>
        <p:nvCxnSpPr>
          <p:cNvPr id="96" name="Google Shape;96;p16"/>
          <p:cNvCxnSpPr/>
          <p:nvPr/>
        </p:nvCxnSpPr>
        <p:spPr>
          <a:xfrm>
            <a:off x="4572000" y="1972250"/>
            <a:ext cx="0" cy="920100"/>
          </a:xfrm>
          <a:prstGeom prst="straightConnector1">
            <a:avLst/>
          </a:prstGeom>
          <a:noFill/>
          <a:ln cap="flat" cmpd="sng" w="19050">
            <a:solidFill>
              <a:schemeClr val="lt1"/>
            </a:solidFill>
            <a:prstDash val="solid"/>
            <a:round/>
            <a:headEnd len="med" w="med" type="none"/>
            <a:tailEnd len="med" w="med" type="none"/>
          </a:ln>
        </p:spPr>
      </p:cxnSp>
      <p:cxnSp>
        <p:nvCxnSpPr>
          <p:cNvPr id="97" name="Google Shape;97;p16"/>
          <p:cNvCxnSpPr/>
          <p:nvPr/>
        </p:nvCxnSpPr>
        <p:spPr>
          <a:xfrm>
            <a:off x="6715525" y="1972250"/>
            <a:ext cx="0" cy="920100"/>
          </a:xfrm>
          <a:prstGeom prst="straightConnector1">
            <a:avLst/>
          </a:prstGeom>
          <a:noFill/>
          <a:ln cap="flat" cmpd="sng" w="19050">
            <a:solidFill>
              <a:schemeClr val="lt1"/>
            </a:solidFill>
            <a:prstDash val="solid"/>
            <a:round/>
            <a:headEnd len="med" w="med" type="none"/>
            <a:tailEnd len="med" w="med" type="none"/>
          </a:ln>
        </p:spPr>
      </p:cxnSp>
      <p:sp>
        <p:nvSpPr>
          <p:cNvPr id="98" name="Google Shape;98;p16"/>
          <p:cNvSpPr/>
          <p:nvPr/>
        </p:nvSpPr>
        <p:spPr>
          <a:xfrm>
            <a:off x="1035525"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 name="Google Shape;99;p16"/>
          <p:cNvSpPr/>
          <p:nvPr/>
        </p:nvSpPr>
        <p:spPr>
          <a:xfrm>
            <a:off x="3169275"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0" name="Google Shape;100;p16"/>
          <p:cNvSpPr/>
          <p:nvPr/>
        </p:nvSpPr>
        <p:spPr>
          <a:xfrm>
            <a:off x="5293363"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 name="Google Shape;101;p16"/>
          <p:cNvSpPr/>
          <p:nvPr/>
        </p:nvSpPr>
        <p:spPr>
          <a:xfrm>
            <a:off x="7436863" y="1732300"/>
            <a:ext cx="700800" cy="700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booklet flyer icon vector. Isolated contour symbol illustration (Fornecido por Getty Images)" id="102" name="Google Shape;102;p16"/>
          <p:cNvPicPr preferRelativeResize="0"/>
          <p:nvPr/>
        </p:nvPicPr>
        <p:blipFill>
          <a:blip r:embed="rId4">
            <a:alphaModFix/>
          </a:blip>
          <a:stretch>
            <a:fillRect/>
          </a:stretch>
        </p:blipFill>
        <p:spPr>
          <a:xfrm>
            <a:off x="1045175" y="1732300"/>
            <a:ext cx="700800" cy="700800"/>
          </a:xfrm>
          <a:prstGeom prst="ellipse">
            <a:avLst/>
          </a:prstGeom>
          <a:noFill/>
          <a:ln>
            <a:noFill/>
          </a:ln>
        </p:spPr>
      </p:pic>
      <p:pic>
        <p:nvPicPr>
          <p:cNvPr descr="booklet flyer icon vector. Isolated contour symbol illustration (Fornecido por Getty Images)" id="103" name="Google Shape;103;p16"/>
          <p:cNvPicPr preferRelativeResize="0"/>
          <p:nvPr/>
        </p:nvPicPr>
        <p:blipFill>
          <a:blip r:embed="rId4">
            <a:alphaModFix/>
          </a:blip>
          <a:stretch>
            <a:fillRect/>
          </a:stretch>
        </p:blipFill>
        <p:spPr>
          <a:xfrm>
            <a:off x="3169275" y="1732300"/>
            <a:ext cx="700800" cy="700800"/>
          </a:xfrm>
          <a:prstGeom prst="ellipse">
            <a:avLst/>
          </a:prstGeom>
          <a:noFill/>
          <a:ln>
            <a:noFill/>
          </a:ln>
        </p:spPr>
      </p:pic>
      <p:pic>
        <p:nvPicPr>
          <p:cNvPr descr="booklet flyer icon vector. Isolated contour symbol illustration (Fornecido por Getty Images)" id="104" name="Google Shape;104;p16"/>
          <p:cNvPicPr preferRelativeResize="0"/>
          <p:nvPr/>
        </p:nvPicPr>
        <p:blipFill>
          <a:blip r:embed="rId4">
            <a:alphaModFix/>
          </a:blip>
          <a:stretch>
            <a:fillRect/>
          </a:stretch>
        </p:blipFill>
        <p:spPr>
          <a:xfrm>
            <a:off x="5293363" y="1732300"/>
            <a:ext cx="700800" cy="700800"/>
          </a:xfrm>
          <a:prstGeom prst="ellipse">
            <a:avLst/>
          </a:prstGeom>
          <a:noFill/>
          <a:ln>
            <a:noFill/>
          </a:ln>
        </p:spPr>
      </p:pic>
      <p:pic>
        <p:nvPicPr>
          <p:cNvPr descr="booklet flyer icon vector. Isolated contour symbol illustration (Fornecido por Getty Images)" id="105" name="Google Shape;105;p16"/>
          <p:cNvPicPr preferRelativeResize="0"/>
          <p:nvPr/>
        </p:nvPicPr>
        <p:blipFill>
          <a:blip r:embed="rId4">
            <a:alphaModFix/>
          </a:blip>
          <a:stretch>
            <a:fillRect/>
          </a:stretch>
        </p:blipFill>
        <p:spPr>
          <a:xfrm>
            <a:off x="7436863" y="1732300"/>
            <a:ext cx="700800" cy="700800"/>
          </a:xfrm>
          <a:prstGeom prst="ellipse">
            <a:avLst/>
          </a:prstGeom>
          <a:noFill/>
          <a:ln>
            <a:noFill/>
          </a:ln>
        </p:spPr>
      </p:pic>
      <p:sp>
        <p:nvSpPr>
          <p:cNvPr id="106" name="Google Shape;106;p16"/>
          <p:cNvSpPr/>
          <p:nvPr/>
        </p:nvSpPr>
        <p:spPr>
          <a:xfrm>
            <a:off x="0" y="423950"/>
            <a:ext cx="63900" cy="4992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0" name="Shape 110"/>
        <p:cNvGrpSpPr/>
        <p:nvPr/>
      </p:nvGrpSpPr>
      <p:grpSpPr>
        <a:xfrm>
          <a:off x="0" y="0"/>
          <a:ext cx="0" cy="0"/>
          <a:chOff x="0" y="0"/>
          <a:chExt cx="0" cy="0"/>
        </a:xfrm>
      </p:grpSpPr>
      <p:sp>
        <p:nvSpPr>
          <p:cNvPr id="111" name="Google Shape;111;p17"/>
          <p:cNvSpPr txBox="1"/>
          <p:nvPr/>
        </p:nvSpPr>
        <p:spPr>
          <a:xfrm>
            <a:off x="652075"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999999"/>
                </a:solidFill>
                <a:latin typeface="Open Sans"/>
                <a:ea typeface="Open Sans"/>
                <a:cs typeface="Open Sans"/>
                <a:sym typeface="Open Sans"/>
              </a:rPr>
              <a:t>01</a:t>
            </a:r>
            <a:endParaRPr b="1" sz="2600">
              <a:solidFill>
                <a:srgbClr val="999999"/>
              </a:solidFill>
              <a:latin typeface="Open Sans"/>
              <a:ea typeface="Open Sans"/>
              <a:cs typeface="Open Sans"/>
              <a:sym typeface="Open Sans"/>
            </a:endParaRPr>
          </a:p>
        </p:txBody>
      </p:sp>
      <p:pic>
        <p:nvPicPr>
          <p:cNvPr id="112" name="Google Shape;112;p17" title="Asset 2.png"/>
          <p:cNvPicPr preferRelativeResize="0"/>
          <p:nvPr/>
        </p:nvPicPr>
        <p:blipFill rotWithShape="1">
          <a:blip r:embed="rId4">
            <a:alphaModFix/>
          </a:blip>
          <a:srcRect b="0" l="20" r="30" t="0"/>
          <a:stretch/>
        </p:blipFill>
        <p:spPr>
          <a:xfrm>
            <a:off x="0" y="0"/>
            <a:ext cx="9143997" cy="2925875"/>
          </a:xfrm>
          <a:prstGeom prst="rect">
            <a:avLst/>
          </a:prstGeom>
          <a:noFill/>
          <a:ln>
            <a:noFill/>
          </a:ln>
        </p:spPr>
      </p:pic>
      <p:sp>
        <p:nvSpPr>
          <p:cNvPr id="113" name="Google Shape;113;p17"/>
          <p:cNvSpPr txBox="1"/>
          <p:nvPr/>
        </p:nvSpPr>
        <p:spPr>
          <a:xfrm>
            <a:off x="652075"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004F9F"/>
                </a:solidFill>
                <a:latin typeface="Open Sans"/>
                <a:ea typeface="Open Sans"/>
                <a:cs typeface="Open Sans"/>
                <a:sym typeface="Open Sans"/>
              </a:rPr>
              <a:t>Exemplo de título tópico</a:t>
            </a:r>
            <a:endParaRPr b="1" sz="1000">
              <a:solidFill>
                <a:srgbClr val="004F9F"/>
              </a:solidFill>
              <a:latin typeface="Open Sans"/>
              <a:ea typeface="Open Sans"/>
              <a:cs typeface="Open Sans"/>
              <a:sym typeface="Open Sans"/>
            </a:endParaRPr>
          </a:p>
        </p:txBody>
      </p:sp>
      <p:sp>
        <p:nvSpPr>
          <p:cNvPr id="114" name="Google Shape;114;p17"/>
          <p:cNvSpPr txBox="1"/>
          <p:nvPr/>
        </p:nvSpPr>
        <p:spPr>
          <a:xfrm>
            <a:off x="652075"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pic>
        <p:nvPicPr>
          <p:cNvPr id="115" name="Google Shape;115;p17" title="Asset-2.png"/>
          <p:cNvPicPr preferRelativeResize="0"/>
          <p:nvPr/>
        </p:nvPicPr>
        <p:blipFill rotWithShape="1">
          <a:blip r:embed="rId5">
            <a:alphaModFix/>
          </a:blip>
          <a:srcRect b="0" l="0" r="47586" t="0"/>
          <a:stretch/>
        </p:blipFill>
        <p:spPr>
          <a:xfrm>
            <a:off x="-2200" y="0"/>
            <a:ext cx="5179950" cy="2925875"/>
          </a:xfrm>
          <a:prstGeom prst="rect">
            <a:avLst/>
          </a:prstGeom>
          <a:noFill/>
          <a:ln>
            <a:noFill/>
          </a:ln>
        </p:spPr>
      </p:pic>
      <p:sp>
        <p:nvSpPr>
          <p:cNvPr id="116" name="Google Shape;116;p17"/>
          <p:cNvSpPr txBox="1"/>
          <p:nvPr/>
        </p:nvSpPr>
        <p:spPr>
          <a:xfrm>
            <a:off x="578681" y="447750"/>
            <a:ext cx="32679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2800">
                <a:solidFill>
                  <a:schemeClr val="lt1"/>
                </a:solidFill>
                <a:latin typeface="Roboto"/>
                <a:ea typeface="Roboto"/>
                <a:cs typeface="Roboto"/>
                <a:sym typeface="Roboto"/>
              </a:rPr>
              <a:t>Exemplo de título Lorem ipsum is simply</a:t>
            </a:r>
            <a:endParaRPr b="1" sz="2800">
              <a:solidFill>
                <a:schemeClr val="lt1"/>
              </a:solidFill>
              <a:latin typeface="Roboto"/>
              <a:ea typeface="Roboto"/>
              <a:cs typeface="Roboto"/>
              <a:sym typeface="Roboto"/>
            </a:endParaRPr>
          </a:p>
        </p:txBody>
      </p:sp>
      <p:sp>
        <p:nvSpPr>
          <p:cNvPr id="117" name="Google Shape;117;p17"/>
          <p:cNvSpPr txBox="1"/>
          <p:nvPr/>
        </p:nvSpPr>
        <p:spPr>
          <a:xfrm>
            <a:off x="3475650"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999999"/>
                </a:solidFill>
                <a:latin typeface="Open Sans"/>
                <a:ea typeface="Open Sans"/>
                <a:cs typeface="Open Sans"/>
                <a:sym typeface="Open Sans"/>
              </a:rPr>
              <a:t>01</a:t>
            </a:r>
            <a:endParaRPr b="1" sz="2600">
              <a:solidFill>
                <a:srgbClr val="999999"/>
              </a:solidFill>
              <a:latin typeface="Open Sans"/>
              <a:ea typeface="Open Sans"/>
              <a:cs typeface="Open Sans"/>
              <a:sym typeface="Open Sans"/>
            </a:endParaRPr>
          </a:p>
        </p:txBody>
      </p:sp>
      <p:sp>
        <p:nvSpPr>
          <p:cNvPr id="118" name="Google Shape;118;p17"/>
          <p:cNvSpPr txBox="1"/>
          <p:nvPr/>
        </p:nvSpPr>
        <p:spPr>
          <a:xfrm>
            <a:off x="3475650"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004F9F"/>
                </a:solidFill>
                <a:latin typeface="Open Sans"/>
                <a:ea typeface="Open Sans"/>
                <a:cs typeface="Open Sans"/>
                <a:sym typeface="Open Sans"/>
              </a:rPr>
              <a:t>Exemplo de título tópico</a:t>
            </a:r>
            <a:endParaRPr b="1" sz="1000">
              <a:solidFill>
                <a:srgbClr val="004F9F"/>
              </a:solidFill>
              <a:latin typeface="Open Sans"/>
              <a:ea typeface="Open Sans"/>
              <a:cs typeface="Open Sans"/>
              <a:sym typeface="Open Sans"/>
            </a:endParaRPr>
          </a:p>
        </p:txBody>
      </p:sp>
      <p:sp>
        <p:nvSpPr>
          <p:cNvPr id="119" name="Google Shape;119;p17"/>
          <p:cNvSpPr txBox="1"/>
          <p:nvPr/>
        </p:nvSpPr>
        <p:spPr>
          <a:xfrm>
            <a:off x="3475650"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sp>
        <p:nvSpPr>
          <p:cNvPr id="120" name="Google Shape;120;p17"/>
          <p:cNvSpPr txBox="1"/>
          <p:nvPr/>
        </p:nvSpPr>
        <p:spPr>
          <a:xfrm>
            <a:off x="6454025" y="3045250"/>
            <a:ext cx="595800" cy="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600">
                <a:solidFill>
                  <a:srgbClr val="999999"/>
                </a:solidFill>
                <a:latin typeface="Open Sans"/>
                <a:ea typeface="Open Sans"/>
                <a:cs typeface="Open Sans"/>
                <a:sym typeface="Open Sans"/>
              </a:rPr>
              <a:t>01</a:t>
            </a:r>
            <a:endParaRPr b="1" sz="2600">
              <a:solidFill>
                <a:srgbClr val="999999"/>
              </a:solidFill>
              <a:latin typeface="Open Sans"/>
              <a:ea typeface="Open Sans"/>
              <a:cs typeface="Open Sans"/>
              <a:sym typeface="Open Sans"/>
            </a:endParaRPr>
          </a:p>
        </p:txBody>
      </p:sp>
      <p:sp>
        <p:nvSpPr>
          <p:cNvPr id="121" name="Google Shape;121;p17"/>
          <p:cNvSpPr txBox="1"/>
          <p:nvPr/>
        </p:nvSpPr>
        <p:spPr>
          <a:xfrm>
            <a:off x="6454025" y="3508950"/>
            <a:ext cx="1733100" cy="2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1000">
                <a:solidFill>
                  <a:srgbClr val="004F9F"/>
                </a:solidFill>
                <a:latin typeface="Open Sans"/>
                <a:ea typeface="Open Sans"/>
                <a:cs typeface="Open Sans"/>
                <a:sym typeface="Open Sans"/>
              </a:rPr>
              <a:t>Exemplo de título tópico</a:t>
            </a:r>
            <a:endParaRPr b="1" sz="1000">
              <a:solidFill>
                <a:srgbClr val="004F9F"/>
              </a:solidFill>
              <a:latin typeface="Open Sans"/>
              <a:ea typeface="Open Sans"/>
              <a:cs typeface="Open Sans"/>
              <a:sym typeface="Open Sans"/>
            </a:endParaRPr>
          </a:p>
        </p:txBody>
      </p:sp>
      <p:sp>
        <p:nvSpPr>
          <p:cNvPr id="122" name="Google Shape;122;p17"/>
          <p:cNvSpPr txBox="1"/>
          <p:nvPr/>
        </p:nvSpPr>
        <p:spPr>
          <a:xfrm>
            <a:off x="6454025" y="3773250"/>
            <a:ext cx="1887900" cy="699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8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00">
              <a:solidFill>
                <a:srgbClr val="4A4A49"/>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p18"/>
          <p:cNvSpPr txBox="1"/>
          <p:nvPr/>
        </p:nvSpPr>
        <p:spPr>
          <a:xfrm>
            <a:off x="1412395" y="14116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1</a:t>
            </a:r>
            <a:endParaRPr b="1" sz="5896">
              <a:solidFill>
                <a:srgbClr val="C9C9C9"/>
              </a:solidFill>
              <a:latin typeface="Roboto"/>
              <a:ea typeface="Roboto"/>
              <a:cs typeface="Roboto"/>
              <a:sym typeface="Roboto"/>
            </a:endParaRPr>
          </a:p>
        </p:txBody>
      </p:sp>
      <p:sp>
        <p:nvSpPr>
          <p:cNvPr id="128" name="Google Shape;128;p18"/>
          <p:cNvSpPr txBox="1"/>
          <p:nvPr/>
        </p:nvSpPr>
        <p:spPr>
          <a:xfrm>
            <a:off x="769246" y="26637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0E519B"/>
                </a:solidFill>
                <a:latin typeface="Roboto"/>
                <a:ea typeface="Roboto"/>
                <a:cs typeface="Roboto"/>
                <a:sym typeface="Roboto"/>
              </a:rPr>
              <a:t>Exemplo de título tópico</a:t>
            </a:r>
            <a:endParaRPr b="1" sz="1072">
              <a:solidFill>
                <a:srgbClr val="0E519B"/>
              </a:solidFill>
              <a:latin typeface="Roboto"/>
              <a:ea typeface="Roboto"/>
              <a:cs typeface="Roboto"/>
              <a:sym typeface="Roboto"/>
            </a:endParaRPr>
          </a:p>
        </p:txBody>
      </p:sp>
      <p:sp>
        <p:nvSpPr>
          <p:cNvPr id="129" name="Google Shape;129;p18"/>
          <p:cNvSpPr txBox="1"/>
          <p:nvPr/>
        </p:nvSpPr>
        <p:spPr>
          <a:xfrm>
            <a:off x="558775" y="32179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0" name="Google Shape;130;p18"/>
          <p:cNvCxnSpPr/>
          <p:nvPr/>
        </p:nvCxnSpPr>
        <p:spPr>
          <a:xfrm>
            <a:off x="2074490" y="1505147"/>
            <a:ext cx="0" cy="2784300"/>
          </a:xfrm>
          <a:prstGeom prst="straightConnector1">
            <a:avLst/>
          </a:prstGeom>
          <a:noFill/>
          <a:ln cap="flat" cmpd="sng" w="20425">
            <a:solidFill>
              <a:srgbClr val="4A4A49"/>
            </a:solidFill>
            <a:prstDash val="solid"/>
            <a:round/>
            <a:headEnd len="med" w="med" type="none"/>
            <a:tailEnd len="med" w="med" type="none"/>
          </a:ln>
        </p:spPr>
      </p:cxnSp>
      <p:sp>
        <p:nvSpPr>
          <p:cNvPr id="131" name="Google Shape;131;p18"/>
          <p:cNvSpPr txBox="1"/>
          <p:nvPr/>
        </p:nvSpPr>
        <p:spPr>
          <a:xfrm>
            <a:off x="3475430" y="14116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2</a:t>
            </a:r>
            <a:endParaRPr b="1" sz="5896">
              <a:solidFill>
                <a:srgbClr val="C9C9C9"/>
              </a:solidFill>
              <a:latin typeface="Roboto"/>
              <a:ea typeface="Roboto"/>
              <a:cs typeface="Roboto"/>
              <a:sym typeface="Roboto"/>
            </a:endParaRPr>
          </a:p>
        </p:txBody>
      </p:sp>
      <p:sp>
        <p:nvSpPr>
          <p:cNvPr id="132" name="Google Shape;132;p18"/>
          <p:cNvSpPr txBox="1"/>
          <p:nvPr/>
        </p:nvSpPr>
        <p:spPr>
          <a:xfrm>
            <a:off x="2832281" y="26637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0E519B"/>
                </a:solidFill>
                <a:latin typeface="Roboto"/>
                <a:ea typeface="Roboto"/>
                <a:cs typeface="Roboto"/>
                <a:sym typeface="Roboto"/>
              </a:rPr>
              <a:t>Exemplo de título tópico</a:t>
            </a:r>
            <a:endParaRPr b="1" sz="1072">
              <a:solidFill>
                <a:srgbClr val="0E519B"/>
              </a:solidFill>
              <a:latin typeface="Roboto"/>
              <a:ea typeface="Roboto"/>
              <a:cs typeface="Roboto"/>
              <a:sym typeface="Roboto"/>
            </a:endParaRPr>
          </a:p>
        </p:txBody>
      </p:sp>
      <p:sp>
        <p:nvSpPr>
          <p:cNvPr id="133" name="Google Shape;133;p18"/>
          <p:cNvSpPr txBox="1"/>
          <p:nvPr/>
        </p:nvSpPr>
        <p:spPr>
          <a:xfrm>
            <a:off x="2621810" y="32179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4" name="Google Shape;134;p18"/>
          <p:cNvCxnSpPr/>
          <p:nvPr/>
        </p:nvCxnSpPr>
        <p:spPr>
          <a:xfrm>
            <a:off x="4137525" y="1505147"/>
            <a:ext cx="0" cy="2784300"/>
          </a:xfrm>
          <a:prstGeom prst="straightConnector1">
            <a:avLst/>
          </a:prstGeom>
          <a:noFill/>
          <a:ln cap="flat" cmpd="sng" w="20425">
            <a:solidFill>
              <a:srgbClr val="4A4A49"/>
            </a:solidFill>
            <a:prstDash val="solid"/>
            <a:round/>
            <a:headEnd len="med" w="med" type="none"/>
            <a:tailEnd len="med" w="med" type="none"/>
          </a:ln>
        </p:spPr>
      </p:cxnSp>
      <p:sp>
        <p:nvSpPr>
          <p:cNvPr id="135" name="Google Shape;135;p18"/>
          <p:cNvSpPr txBox="1"/>
          <p:nvPr/>
        </p:nvSpPr>
        <p:spPr>
          <a:xfrm>
            <a:off x="5433230" y="14116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3</a:t>
            </a:r>
            <a:endParaRPr b="1" sz="5896">
              <a:solidFill>
                <a:srgbClr val="C9C9C9"/>
              </a:solidFill>
              <a:latin typeface="Roboto"/>
              <a:ea typeface="Roboto"/>
              <a:cs typeface="Roboto"/>
              <a:sym typeface="Roboto"/>
            </a:endParaRPr>
          </a:p>
        </p:txBody>
      </p:sp>
      <p:sp>
        <p:nvSpPr>
          <p:cNvPr id="136" name="Google Shape;136;p18"/>
          <p:cNvSpPr txBox="1"/>
          <p:nvPr/>
        </p:nvSpPr>
        <p:spPr>
          <a:xfrm>
            <a:off x="4790081" y="26637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0E519B"/>
                </a:solidFill>
                <a:latin typeface="Roboto"/>
                <a:ea typeface="Roboto"/>
                <a:cs typeface="Roboto"/>
                <a:sym typeface="Roboto"/>
              </a:rPr>
              <a:t>Exemplo de título tópico</a:t>
            </a:r>
            <a:endParaRPr b="1" sz="1072">
              <a:solidFill>
                <a:srgbClr val="0E519B"/>
              </a:solidFill>
              <a:latin typeface="Roboto"/>
              <a:ea typeface="Roboto"/>
              <a:cs typeface="Roboto"/>
              <a:sym typeface="Roboto"/>
            </a:endParaRPr>
          </a:p>
        </p:txBody>
      </p:sp>
      <p:sp>
        <p:nvSpPr>
          <p:cNvPr id="137" name="Google Shape;137;p18"/>
          <p:cNvSpPr txBox="1"/>
          <p:nvPr/>
        </p:nvSpPr>
        <p:spPr>
          <a:xfrm>
            <a:off x="4579610" y="32179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38" name="Google Shape;138;p18"/>
          <p:cNvCxnSpPr/>
          <p:nvPr/>
        </p:nvCxnSpPr>
        <p:spPr>
          <a:xfrm>
            <a:off x="6095325" y="1505147"/>
            <a:ext cx="0" cy="2784300"/>
          </a:xfrm>
          <a:prstGeom prst="straightConnector1">
            <a:avLst/>
          </a:prstGeom>
          <a:noFill/>
          <a:ln cap="flat" cmpd="sng" w="20425">
            <a:solidFill>
              <a:srgbClr val="4A4A49"/>
            </a:solidFill>
            <a:prstDash val="solid"/>
            <a:round/>
            <a:headEnd len="med" w="med" type="none"/>
            <a:tailEnd len="med" w="med" type="none"/>
          </a:ln>
        </p:spPr>
      </p:cxnSp>
      <p:sp>
        <p:nvSpPr>
          <p:cNvPr id="139" name="Google Shape;139;p18"/>
          <p:cNvSpPr txBox="1"/>
          <p:nvPr/>
        </p:nvSpPr>
        <p:spPr>
          <a:xfrm>
            <a:off x="7391030" y="1411650"/>
            <a:ext cx="554400" cy="977700"/>
          </a:xfrm>
          <a:prstGeom prst="rect">
            <a:avLst/>
          </a:prstGeom>
          <a:noFill/>
          <a:ln>
            <a:noFill/>
          </a:ln>
        </p:spPr>
        <p:txBody>
          <a:bodyPr anchorCtr="0" anchor="ctr" bIns="98000" lIns="98000" spcFirstLastPara="1" rIns="98000" wrap="square" tIns="98000">
            <a:noAutofit/>
          </a:bodyPr>
          <a:lstStyle/>
          <a:p>
            <a:pPr indent="0" lvl="0" marL="0" rtl="0" algn="r">
              <a:spcBef>
                <a:spcPts val="0"/>
              </a:spcBef>
              <a:spcAft>
                <a:spcPts val="0"/>
              </a:spcAft>
              <a:buNone/>
            </a:pPr>
            <a:r>
              <a:rPr b="1" lang="pt-BR" sz="5896">
                <a:solidFill>
                  <a:srgbClr val="C9C9C9"/>
                </a:solidFill>
                <a:latin typeface="Roboto"/>
                <a:ea typeface="Roboto"/>
                <a:cs typeface="Roboto"/>
                <a:sym typeface="Roboto"/>
              </a:rPr>
              <a:t>4</a:t>
            </a:r>
            <a:endParaRPr b="1" sz="5896">
              <a:solidFill>
                <a:srgbClr val="C9C9C9"/>
              </a:solidFill>
              <a:latin typeface="Roboto"/>
              <a:ea typeface="Roboto"/>
              <a:cs typeface="Roboto"/>
              <a:sym typeface="Roboto"/>
            </a:endParaRPr>
          </a:p>
        </p:txBody>
      </p:sp>
      <p:sp>
        <p:nvSpPr>
          <p:cNvPr id="140" name="Google Shape;140;p18"/>
          <p:cNvSpPr txBox="1"/>
          <p:nvPr/>
        </p:nvSpPr>
        <p:spPr>
          <a:xfrm>
            <a:off x="6747880" y="2663776"/>
            <a:ext cx="1197600" cy="564600"/>
          </a:xfrm>
          <a:prstGeom prst="rect">
            <a:avLst/>
          </a:prstGeom>
          <a:noFill/>
          <a:ln>
            <a:noFill/>
          </a:ln>
        </p:spPr>
        <p:txBody>
          <a:bodyPr anchorCtr="0" anchor="t" bIns="98000" lIns="98000" spcFirstLastPara="1" rIns="98000" wrap="square" tIns="98000">
            <a:noAutofit/>
          </a:bodyPr>
          <a:lstStyle/>
          <a:p>
            <a:pPr indent="0" lvl="0" marL="0" rtl="0" algn="r">
              <a:spcBef>
                <a:spcPts val="0"/>
              </a:spcBef>
              <a:spcAft>
                <a:spcPts val="0"/>
              </a:spcAft>
              <a:buNone/>
            </a:pPr>
            <a:r>
              <a:rPr b="1" lang="pt-BR" sz="1072">
                <a:solidFill>
                  <a:srgbClr val="0E519B"/>
                </a:solidFill>
                <a:latin typeface="Roboto"/>
                <a:ea typeface="Roboto"/>
                <a:cs typeface="Roboto"/>
                <a:sym typeface="Roboto"/>
              </a:rPr>
              <a:t>Exemplo de título tópico</a:t>
            </a:r>
            <a:endParaRPr b="1" sz="1072">
              <a:solidFill>
                <a:srgbClr val="0E519B"/>
              </a:solidFill>
              <a:latin typeface="Roboto"/>
              <a:ea typeface="Roboto"/>
              <a:cs typeface="Roboto"/>
              <a:sym typeface="Roboto"/>
            </a:endParaRPr>
          </a:p>
        </p:txBody>
      </p:sp>
      <p:sp>
        <p:nvSpPr>
          <p:cNvPr id="141" name="Google Shape;141;p18"/>
          <p:cNvSpPr txBox="1"/>
          <p:nvPr/>
        </p:nvSpPr>
        <p:spPr>
          <a:xfrm>
            <a:off x="6537410" y="3217932"/>
            <a:ext cx="1408200" cy="1150200"/>
          </a:xfrm>
          <a:prstGeom prst="rect">
            <a:avLst/>
          </a:prstGeom>
          <a:noFill/>
          <a:ln>
            <a:noFill/>
          </a:ln>
        </p:spPr>
        <p:txBody>
          <a:bodyPr anchorCtr="0" anchor="t" bIns="98000" lIns="98000" spcFirstLastPara="1" rIns="98000" wrap="square" tIns="98000">
            <a:noAutofit/>
          </a:bodyPr>
          <a:lstStyle/>
          <a:p>
            <a:pPr indent="0" lvl="0" marL="0" rtl="0" algn="r">
              <a:lnSpc>
                <a:spcPct val="100000"/>
              </a:lnSpc>
              <a:spcBef>
                <a:spcPts val="0"/>
              </a:spcBef>
              <a:spcAft>
                <a:spcPts val="0"/>
              </a:spcAft>
              <a:buNone/>
            </a:pPr>
            <a:r>
              <a:rPr lang="pt-BR" sz="858">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858">
              <a:solidFill>
                <a:srgbClr val="4A4A49"/>
              </a:solidFill>
              <a:latin typeface="Roboto"/>
              <a:ea typeface="Roboto"/>
              <a:cs typeface="Roboto"/>
              <a:sym typeface="Roboto"/>
            </a:endParaRPr>
          </a:p>
        </p:txBody>
      </p:sp>
      <p:cxnSp>
        <p:nvCxnSpPr>
          <p:cNvPr id="142" name="Google Shape;142;p18"/>
          <p:cNvCxnSpPr/>
          <p:nvPr/>
        </p:nvCxnSpPr>
        <p:spPr>
          <a:xfrm>
            <a:off x="8053125" y="1505147"/>
            <a:ext cx="0" cy="2784300"/>
          </a:xfrm>
          <a:prstGeom prst="straightConnector1">
            <a:avLst/>
          </a:prstGeom>
          <a:noFill/>
          <a:ln cap="flat" cmpd="sng" w="20425">
            <a:solidFill>
              <a:srgbClr val="4A4A49"/>
            </a:solidFill>
            <a:prstDash val="solid"/>
            <a:round/>
            <a:headEnd len="med" w="med" type="none"/>
            <a:tailEnd len="med" w="med" type="none"/>
          </a:ln>
        </p:spPr>
      </p:cxnSp>
      <p:sp>
        <p:nvSpPr>
          <p:cNvPr id="143" name="Google Shape;143;p18"/>
          <p:cNvSpPr txBox="1"/>
          <p:nvPr/>
        </p:nvSpPr>
        <p:spPr>
          <a:xfrm>
            <a:off x="299023" y="368300"/>
            <a:ext cx="7197900" cy="6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a:t>
            </a:r>
            <a:endParaRPr b="1" sz="2800">
              <a:solidFill>
                <a:srgbClr val="004F9F"/>
              </a:solidFill>
              <a:latin typeface="Roboto"/>
              <a:ea typeface="Roboto"/>
              <a:cs typeface="Roboto"/>
              <a:sym typeface="Roboto"/>
            </a:endParaRPr>
          </a:p>
        </p:txBody>
      </p:sp>
      <p:sp>
        <p:nvSpPr>
          <p:cNvPr id="144" name="Google Shape;144;p18"/>
          <p:cNvSpPr/>
          <p:nvPr/>
        </p:nvSpPr>
        <p:spPr>
          <a:xfrm>
            <a:off x="0" y="423950"/>
            <a:ext cx="63900" cy="4992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 name="Shape 148"/>
        <p:cNvGrpSpPr/>
        <p:nvPr/>
      </p:nvGrpSpPr>
      <p:grpSpPr>
        <a:xfrm>
          <a:off x="0" y="0"/>
          <a:ext cx="0" cy="0"/>
          <a:chOff x="0" y="0"/>
          <a:chExt cx="0" cy="0"/>
        </a:xfrm>
      </p:grpSpPr>
      <p:sp>
        <p:nvSpPr>
          <p:cNvPr id="149" name="Google Shape;149;p19"/>
          <p:cNvSpPr/>
          <p:nvPr/>
        </p:nvSpPr>
        <p:spPr>
          <a:xfrm>
            <a:off x="3576000"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 name="Google Shape;150;p19"/>
          <p:cNvSpPr txBox="1"/>
          <p:nvPr/>
        </p:nvSpPr>
        <p:spPr>
          <a:xfrm>
            <a:off x="425325" y="857100"/>
            <a:ext cx="28620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2800">
                <a:solidFill>
                  <a:schemeClr val="lt1"/>
                </a:solidFill>
                <a:latin typeface="Roboto"/>
                <a:ea typeface="Roboto"/>
                <a:cs typeface="Roboto"/>
                <a:sym typeface="Roboto"/>
              </a:rPr>
              <a:t>Exemplo de título Lorem ipsum is simply</a:t>
            </a:r>
            <a:endParaRPr b="1" sz="2800">
              <a:solidFill>
                <a:schemeClr val="lt1"/>
              </a:solidFill>
              <a:latin typeface="Roboto"/>
              <a:ea typeface="Roboto"/>
              <a:cs typeface="Roboto"/>
              <a:sym typeface="Roboto"/>
            </a:endParaRPr>
          </a:p>
        </p:txBody>
      </p:sp>
      <p:sp>
        <p:nvSpPr>
          <p:cNvPr id="151" name="Google Shape;151;p19"/>
          <p:cNvSpPr txBox="1"/>
          <p:nvPr/>
        </p:nvSpPr>
        <p:spPr>
          <a:xfrm>
            <a:off x="425325" y="3627781"/>
            <a:ext cx="3034200" cy="125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chemeClr val="lt1"/>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chemeClr val="lt1"/>
              </a:solidFill>
              <a:latin typeface="Roboto"/>
              <a:ea typeface="Roboto"/>
              <a:cs typeface="Roboto"/>
              <a:sym typeface="Roboto"/>
            </a:endParaRPr>
          </a:p>
        </p:txBody>
      </p:sp>
      <p:sp>
        <p:nvSpPr>
          <p:cNvPr id="152" name="Google Shape;152;p19"/>
          <p:cNvSpPr/>
          <p:nvPr/>
        </p:nvSpPr>
        <p:spPr>
          <a:xfrm>
            <a:off x="3810000" y="1263425"/>
            <a:ext cx="1130400" cy="11304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 name="Google Shape;153;p19"/>
          <p:cNvSpPr txBox="1"/>
          <p:nvPr/>
        </p:nvSpPr>
        <p:spPr>
          <a:xfrm>
            <a:off x="3573725"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004F9F"/>
                </a:solidFill>
                <a:latin typeface="Roboto"/>
                <a:ea typeface="Roboto"/>
                <a:cs typeface="Roboto"/>
                <a:sym typeface="Roboto"/>
              </a:rPr>
              <a:t>Exemplo de tópico</a:t>
            </a:r>
            <a:endParaRPr b="1" i="1" sz="1000">
              <a:solidFill>
                <a:srgbClr val="004F9F"/>
              </a:solidFill>
              <a:latin typeface="Roboto"/>
              <a:ea typeface="Roboto"/>
              <a:cs typeface="Roboto"/>
              <a:sym typeface="Roboto"/>
            </a:endParaRPr>
          </a:p>
        </p:txBody>
      </p:sp>
      <p:sp>
        <p:nvSpPr>
          <p:cNvPr id="154" name="Google Shape;154;p19"/>
          <p:cNvSpPr txBox="1"/>
          <p:nvPr/>
        </p:nvSpPr>
        <p:spPr>
          <a:xfrm>
            <a:off x="3573725"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5" name="Google Shape;155;p19"/>
          <p:cNvSpPr txBox="1"/>
          <p:nvPr/>
        </p:nvSpPr>
        <p:spPr>
          <a:xfrm>
            <a:off x="3573725"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6" name="Google Shape;156;p19"/>
          <p:cNvSpPr txBox="1"/>
          <p:nvPr/>
        </p:nvSpPr>
        <p:spPr>
          <a:xfrm>
            <a:off x="3573725"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7" name="Google Shape;157;p19"/>
          <p:cNvSpPr txBox="1"/>
          <p:nvPr/>
        </p:nvSpPr>
        <p:spPr>
          <a:xfrm>
            <a:off x="3573725"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8" name="Google Shape;158;p19"/>
          <p:cNvSpPr txBox="1"/>
          <p:nvPr/>
        </p:nvSpPr>
        <p:spPr>
          <a:xfrm>
            <a:off x="3573725"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59" name="Google Shape;159;p19"/>
          <p:cNvSpPr txBox="1"/>
          <p:nvPr/>
        </p:nvSpPr>
        <p:spPr>
          <a:xfrm>
            <a:off x="3573725"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60" name="Google Shape;160;p19"/>
          <p:cNvSpPr txBox="1"/>
          <p:nvPr/>
        </p:nvSpPr>
        <p:spPr>
          <a:xfrm>
            <a:off x="3885125"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61" name="Google Shape;161;p19"/>
          <p:cNvCxnSpPr/>
          <p:nvPr/>
        </p:nvCxnSpPr>
        <p:spPr>
          <a:xfrm>
            <a:off x="3711450"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2" name="Google Shape;162;p19"/>
          <p:cNvCxnSpPr/>
          <p:nvPr/>
        </p:nvCxnSpPr>
        <p:spPr>
          <a:xfrm>
            <a:off x="3711450"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3" name="Google Shape;163;p19"/>
          <p:cNvCxnSpPr/>
          <p:nvPr/>
        </p:nvCxnSpPr>
        <p:spPr>
          <a:xfrm>
            <a:off x="3711450"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4" name="Google Shape;164;p19"/>
          <p:cNvCxnSpPr/>
          <p:nvPr/>
        </p:nvCxnSpPr>
        <p:spPr>
          <a:xfrm>
            <a:off x="3711450"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65" name="Google Shape;165;p19"/>
          <p:cNvCxnSpPr/>
          <p:nvPr/>
        </p:nvCxnSpPr>
        <p:spPr>
          <a:xfrm>
            <a:off x="3711450" y="4287475"/>
            <a:ext cx="1327500" cy="0"/>
          </a:xfrm>
          <a:prstGeom prst="straightConnector1">
            <a:avLst/>
          </a:prstGeom>
          <a:noFill/>
          <a:ln cap="flat" cmpd="sng" w="9525">
            <a:solidFill>
              <a:srgbClr val="C9C9C9"/>
            </a:solidFill>
            <a:prstDash val="solid"/>
            <a:round/>
            <a:headEnd len="med" w="med" type="none"/>
            <a:tailEnd len="med" w="med" type="none"/>
          </a:ln>
        </p:spPr>
      </p:cxnSp>
      <p:sp>
        <p:nvSpPr>
          <p:cNvPr id="166" name="Google Shape;166;p19"/>
          <p:cNvSpPr/>
          <p:nvPr/>
        </p:nvSpPr>
        <p:spPr>
          <a:xfrm>
            <a:off x="5382275"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 name="Google Shape;167;p19"/>
          <p:cNvSpPr/>
          <p:nvPr/>
        </p:nvSpPr>
        <p:spPr>
          <a:xfrm>
            <a:off x="5616275" y="1263425"/>
            <a:ext cx="1130400" cy="11304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 name="Google Shape;168;p19"/>
          <p:cNvSpPr txBox="1"/>
          <p:nvPr/>
        </p:nvSpPr>
        <p:spPr>
          <a:xfrm>
            <a:off x="5380000"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004F9F"/>
                </a:solidFill>
                <a:latin typeface="Roboto"/>
                <a:ea typeface="Roboto"/>
                <a:cs typeface="Roboto"/>
                <a:sym typeface="Roboto"/>
              </a:rPr>
              <a:t>Exemplo de tópico</a:t>
            </a:r>
            <a:endParaRPr b="1" i="1" sz="1000">
              <a:solidFill>
                <a:srgbClr val="004F9F"/>
              </a:solidFill>
              <a:latin typeface="Roboto"/>
              <a:ea typeface="Roboto"/>
              <a:cs typeface="Roboto"/>
              <a:sym typeface="Roboto"/>
            </a:endParaRPr>
          </a:p>
        </p:txBody>
      </p:sp>
      <p:sp>
        <p:nvSpPr>
          <p:cNvPr id="169" name="Google Shape;169;p19"/>
          <p:cNvSpPr txBox="1"/>
          <p:nvPr/>
        </p:nvSpPr>
        <p:spPr>
          <a:xfrm>
            <a:off x="5380000"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0" name="Google Shape;170;p19"/>
          <p:cNvSpPr txBox="1"/>
          <p:nvPr/>
        </p:nvSpPr>
        <p:spPr>
          <a:xfrm>
            <a:off x="5380000"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1" name="Google Shape;171;p19"/>
          <p:cNvSpPr txBox="1"/>
          <p:nvPr/>
        </p:nvSpPr>
        <p:spPr>
          <a:xfrm>
            <a:off x="5380000"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2" name="Google Shape;172;p19"/>
          <p:cNvSpPr txBox="1"/>
          <p:nvPr/>
        </p:nvSpPr>
        <p:spPr>
          <a:xfrm>
            <a:off x="5380000"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3" name="Google Shape;173;p19"/>
          <p:cNvSpPr txBox="1"/>
          <p:nvPr/>
        </p:nvSpPr>
        <p:spPr>
          <a:xfrm>
            <a:off x="5380000"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4" name="Google Shape;174;p19"/>
          <p:cNvSpPr txBox="1"/>
          <p:nvPr/>
        </p:nvSpPr>
        <p:spPr>
          <a:xfrm>
            <a:off x="5380000"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75" name="Google Shape;175;p19"/>
          <p:cNvSpPr txBox="1"/>
          <p:nvPr/>
        </p:nvSpPr>
        <p:spPr>
          <a:xfrm>
            <a:off x="5691400"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76" name="Google Shape;176;p19"/>
          <p:cNvCxnSpPr/>
          <p:nvPr/>
        </p:nvCxnSpPr>
        <p:spPr>
          <a:xfrm>
            <a:off x="5517725"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77" name="Google Shape;177;p19"/>
          <p:cNvCxnSpPr/>
          <p:nvPr/>
        </p:nvCxnSpPr>
        <p:spPr>
          <a:xfrm>
            <a:off x="5517725"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78" name="Google Shape;178;p19"/>
          <p:cNvCxnSpPr/>
          <p:nvPr/>
        </p:nvCxnSpPr>
        <p:spPr>
          <a:xfrm>
            <a:off x="5517725"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79" name="Google Shape;179;p19"/>
          <p:cNvCxnSpPr/>
          <p:nvPr/>
        </p:nvCxnSpPr>
        <p:spPr>
          <a:xfrm>
            <a:off x="5517725"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80" name="Google Shape;180;p19"/>
          <p:cNvCxnSpPr/>
          <p:nvPr/>
        </p:nvCxnSpPr>
        <p:spPr>
          <a:xfrm>
            <a:off x="5517725" y="4287475"/>
            <a:ext cx="1327500" cy="0"/>
          </a:xfrm>
          <a:prstGeom prst="straightConnector1">
            <a:avLst/>
          </a:prstGeom>
          <a:noFill/>
          <a:ln cap="flat" cmpd="sng" w="9525">
            <a:solidFill>
              <a:srgbClr val="C9C9C9"/>
            </a:solidFill>
            <a:prstDash val="solid"/>
            <a:round/>
            <a:headEnd len="med" w="med" type="none"/>
            <a:tailEnd len="med" w="med" type="none"/>
          </a:ln>
        </p:spPr>
      </p:cxnSp>
      <p:sp>
        <p:nvSpPr>
          <p:cNvPr id="181" name="Google Shape;181;p19"/>
          <p:cNvSpPr/>
          <p:nvPr/>
        </p:nvSpPr>
        <p:spPr>
          <a:xfrm>
            <a:off x="7188550" y="977160"/>
            <a:ext cx="1598400" cy="50535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19"/>
          <p:cNvSpPr/>
          <p:nvPr/>
        </p:nvSpPr>
        <p:spPr>
          <a:xfrm>
            <a:off x="7422550" y="1263425"/>
            <a:ext cx="1130400" cy="1130400"/>
          </a:xfrm>
          <a:prstGeom prst="ellipse">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 name="Google Shape;183;p19"/>
          <p:cNvSpPr txBox="1"/>
          <p:nvPr/>
        </p:nvSpPr>
        <p:spPr>
          <a:xfrm>
            <a:off x="7186275" y="2571750"/>
            <a:ext cx="1598400" cy="26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i="1" lang="pt-BR" sz="1000">
                <a:solidFill>
                  <a:srgbClr val="004F9F"/>
                </a:solidFill>
                <a:latin typeface="Roboto"/>
                <a:ea typeface="Roboto"/>
                <a:cs typeface="Roboto"/>
                <a:sym typeface="Roboto"/>
              </a:rPr>
              <a:t>Exemplo de tópico</a:t>
            </a:r>
            <a:endParaRPr b="1" i="1" sz="1000">
              <a:solidFill>
                <a:srgbClr val="004F9F"/>
              </a:solidFill>
              <a:latin typeface="Roboto"/>
              <a:ea typeface="Roboto"/>
              <a:cs typeface="Roboto"/>
              <a:sym typeface="Roboto"/>
            </a:endParaRPr>
          </a:p>
        </p:txBody>
      </p:sp>
      <p:sp>
        <p:nvSpPr>
          <p:cNvPr id="184" name="Google Shape;184;p19"/>
          <p:cNvSpPr txBox="1"/>
          <p:nvPr/>
        </p:nvSpPr>
        <p:spPr>
          <a:xfrm>
            <a:off x="7186275" y="2880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5" name="Google Shape;185;p19"/>
          <p:cNvSpPr txBox="1"/>
          <p:nvPr/>
        </p:nvSpPr>
        <p:spPr>
          <a:xfrm>
            <a:off x="7186275" y="31618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6" name="Google Shape;186;p19"/>
          <p:cNvSpPr txBox="1"/>
          <p:nvPr/>
        </p:nvSpPr>
        <p:spPr>
          <a:xfrm>
            <a:off x="7186275" y="34432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7" name="Google Shape;187;p19"/>
          <p:cNvSpPr txBox="1"/>
          <p:nvPr/>
        </p:nvSpPr>
        <p:spPr>
          <a:xfrm>
            <a:off x="7186275" y="37246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8" name="Google Shape;188;p19"/>
          <p:cNvSpPr txBox="1"/>
          <p:nvPr/>
        </p:nvSpPr>
        <p:spPr>
          <a:xfrm>
            <a:off x="7186275" y="40060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89" name="Google Shape;189;p19"/>
          <p:cNvSpPr txBox="1"/>
          <p:nvPr/>
        </p:nvSpPr>
        <p:spPr>
          <a:xfrm>
            <a:off x="7186275" y="4287480"/>
            <a:ext cx="1598400" cy="281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pt-BR" sz="700">
                <a:solidFill>
                  <a:srgbClr val="4A4A49"/>
                </a:solidFill>
                <a:latin typeface="Roboto"/>
                <a:ea typeface="Roboto"/>
                <a:cs typeface="Roboto"/>
                <a:sym typeface="Roboto"/>
              </a:rPr>
              <a:t>Lorem ipsum dolor sit amet</a:t>
            </a:r>
            <a:endParaRPr sz="700">
              <a:solidFill>
                <a:srgbClr val="4A4A49"/>
              </a:solidFill>
              <a:latin typeface="Roboto"/>
              <a:ea typeface="Roboto"/>
              <a:cs typeface="Roboto"/>
              <a:sym typeface="Roboto"/>
            </a:endParaRPr>
          </a:p>
        </p:txBody>
      </p:sp>
      <p:sp>
        <p:nvSpPr>
          <p:cNvPr id="190" name="Google Shape;190;p19"/>
          <p:cNvSpPr txBox="1"/>
          <p:nvPr/>
        </p:nvSpPr>
        <p:spPr>
          <a:xfrm>
            <a:off x="7497675" y="1501025"/>
            <a:ext cx="975600" cy="65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pt-BR" sz="2800">
                <a:solidFill>
                  <a:srgbClr val="FFFFFF"/>
                </a:solidFill>
                <a:latin typeface="Roboto"/>
                <a:ea typeface="Roboto"/>
                <a:cs typeface="Roboto"/>
                <a:sym typeface="Roboto"/>
              </a:rPr>
              <a:t>XXX</a:t>
            </a:r>
            <a:endParaRPr b="1" sz="2800">
              <a:solidFill>
                <a:srgbClr val="FFFFFF"/>
              </a:solidFill>
              <a:latin typeface="Roboto"/>
              <a:ea typeface="Roboto"/>
              <a:cs typeface="Roboto"/>
              <a:sym typeface="Roboto"/>
            </a:endParaRPr>
          </a:p>
        </p:txBody>
      </p:sp>
      <p:cxnSp>
        <p:nvCxnSpPr>
          <p:cNvPr id="191" name="Google Shape;191;p19"/>
          <p:cNvCxnSpPr/>
          <p:nvPr/>
        </p:nvCxnSpPr>
        <p:spPr>
          <a:xfrm>
            <a:off x="7324000" y="31618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2" name="Google Shape;192;p19"/>
          <p:cNvCxnSpPr/>
          <p:nvPr/>
        </p:nvCxnSpPr>
        <p:spPr>
          <a:xfrm>
            <a:off x="7324000" y="34432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3" name="Google Shape;193;p19"/>
          <p:cNvCxnSpPr/>
          <p:nvPr/>
        </p:nvCxnSpPr>
        <p:spPr>
          <a:xfrm>
            <a:off x="7324000" y="37246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4" name="Google Shape;194;p19"/>
          <p:cNvCxnSpPr/>
          <p:nvPr/>
        </p:nvCxnSpPr>
        <p:spPr>
          <a:xfrm>
            <a:off x="7324000" y="4006075"/>
            <a:ext cx="1327500" cy="0"/>
          </a:xfrm>
          <a:prstGeom prst="straightConnector1">
            <a:avLst/>
          </a:prstGeom>
          <a:noFill/>
          <a:ln cap="flat" cmpd="sng" w="9525">
            <a:solidFill>
              <a:srgbClr val="C9C9C9"/>
            </a:solidFill>
            <a:prstDash val="solid"/>
            <a:round/>
            <a:headEnd len="med" w="med" type="none"/>
            <a:tailEnd len="med" w="med" type="none"/>
          </a:ln>
        </p:spPr>
      </p:cxnSp>
      <p:cxnSp>
        <p:nvCxnSpPr>
          <p:cNvPr id="195" name="Google Shape;195;p19"/>
          <p:cNvCxnSpPr/>
          <p:nvPr/>
        </p:nvCxnSpPr>
        <p:spPr>
          <a:xfrm>
            <a:off x="7324000" y="4287475"/>
            <a:ext cx="1327500" cy="0"/>
          </a:xfrm>
          <a:prstGeom prst="straightConnector1">
            <a:avLst/>
          </a:prstGeom>
          <a:noFill/>
          <a:ln cap="flat" cmpd="sng" w="9525">
            <a:solidFill>
              <a:srgbClr val="C9C9C9"/>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p20"/>
          <p:cNvSpPr txBox="1"/>
          <p:nvPr/>
        </p:nvSpPr>
        <p:spPr>
          <a:xfrm>
            <a:off x="866425"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01" name="Google Shape;201;p20"/>
          <p:cNvSpPr txBox="1"/>
          <p:nvPr/>
        </p:nvSpPr>
        <p:spPr>
          <a:xfrm>
            <a:off x="866425"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02" name="Google Shape;202;p20"/>
          <p:cNvCxnSpPr/>
          <p:nvPr/>
        </p:nvCxnSpPr>
        <p:spPr>
          <a:xfrm>
            <a:off x="991221"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03" name="Google Shape;203;p20"/>
          <p:cNvSpPr/>
          <p:nvPr/>
        </p:nvSpPr>
        <p:spPr>
          <a:xfrm>
            <a:off x="619725" y="1211072"/>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04" name="Google Shape;204;p20"/>
          <p:cNvSpPr/>
          <p:nvPr/>
        </p:nvSpPr>
        <p:spPr>
          <a:xfrm rot="5400000">
            <a:off x="681760" y="1318388"/>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05" name="Google Shape;205;p20"/>
          <p:cNvSpPr txBox="1"/>
          <p:nvPr/>
        </p:nvSpPr>
        <p:spPr>
          <a:xfrm>
            <a:off x="3717584"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06" name="Google Shape;206;p20"/>
          <p:cNvSpPr txBox="1"/>
          <p:nvPr/>
        </p:nvSpPr>
        <p:spPr>
          <a:xfrm>
            <a:off x="3717584"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07" name="Google Shape;207;p20"/>
          <p:cNvCxnSpPr/>
          <p:nvPr/>
        </p:nvCxnSpPr>
        <p:spPr>
          <a:xfrm>
            <a:off x="3842380"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08" name="Google Shape;208;p20"/>
          <p:cNvSpPr/>
          <p:nvPr/>
        </p:nvSpPr>
        <p:spPr>
          <a:xfrm>
            <a:off x="3470885" y="1211072"/>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09" name="Google Shape;209;p20"/>
          <p:cNvSpPr/>
          <p:nvPr/>
        </p:nvSpPr>
        <p:spPr>
          <a:xfrm rot="5400000">
            <a:off x="3532920" y="1318388"/>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0" name="Google Shape;210;p20"/>
          <p:cNvSpPr txBox="1"/>
          <p:nvPr/>
        </p:nvSpPr>
        <p:spPr>
          <a:xfrm>
            <a:off x="6568744" y="1189225"/>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11" name="Google Shape;211;p20"/>
          <p:cNvSpPr txBox="1"/>
          <p:nvPr/>
        </p:nvSpPr>
        <p:spPr>
          <a:xfrm>
            <a:off x="6568744" y="1500742"/>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12" name="Google Shape;212;p20"/>
          <p:cNvCxnSpPr/>
          <p:nvPr/>
        </p:nvCxnSpPr>
        <p:spPr>
          <a:xfrm>
            <a:off x="6693540" y="1516355"/>
            <a:ext cx="1670400" cy="0"/>
          </a:xfrm>
          <a:prstGeom prst="straightConnector1">
            <a:avLst/>
          </a:prstGeom>
          <a:noFill/>
          <a:ln cap="flat" cmpd="sng" w="9975">
            <a:solidFill>
              <a:schemeClr val="dk2"/>
            </a:solidFill>
            <a:prstDash val="solid"/>
            <a:round/>
            <a:headEnd len="med" w="med" type="none"/>
            <a:tailEnd len="med" w="med" type="none"/>
          </a:ln>
        </p:spPr>
      </p:cxnSp>
      <p:sp>
        <p:nvSpPr>
          <p:cNvPr id="213" name="Google Shape;213;p20"/>
          <p:cNvSpPr/>
          <p:nvPr/>
        </p:nvSpPr>
        <p:spPr>
          <a:xfrm>
            <a:off x="6322044" y="1211072"/>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4" name="Google Shape;214;p20"/>
          <p:cNvSpPr/>
          <p:nvPr/>
        </p:nvSpPr>
        <p:spPr>
          <a:xfrm rot="5400000">
            <a:off x="6384079" y="1318388"/>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5" name="Google Shape;215;p20"/>
          <p:cNvSpPr txBox="1"/>
          <p:nvPr/>
        </p:nvSpPr>
        <p:spPr>
          <a:xfrm>
            <a:off x="866425"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16" name="Google Shape;216;p20"/>
          <p:cNvSpPr txBox="1"/>
          <p:nvPr/>
        </p:nvSpPr>
        <p:spPr>
          <a:xfrm>
            <a:off x="866425"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17" name="Google Shape;217;p20"/>
          <p:cNvCxnSpPr/>
          <p:nvPr/>
        </p:nvCxnSpPr>
        <p:spPr>
          <a:xfrm>
            <a:off x="991221"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18" name="Google Shape;218;p20"/>
          <p:cNvSpPr/>
          <p:nvPr/>
        </p:nvSpPr>
        <p:spPr>
          <a:xfrm>
            <a:off x="619725" y="3046889"/>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19" name="Google Shape;219;p20"/>
          <p:cNvSpPr/>
          <p:nvPr/>
        </p:nvSpPr>
        <p:spPr>
          <a:xfrm rot="5400000">
            <a:off x="681760" y="3154205"/>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0" name="Google Shape;220;p20"/>
          <p:cNvSpPr txBox="1"/>
          <p:nvPr/>
        </p:nvSpPr>
        <p:spPr>
          <a:xfrm>
            <a:off x="3717584"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21" name="Google Shape;221;p20"/>
          <p:cNvSpPr txBox="1"/>
          <p:nvPr/>
        </p:nvSpPr>
        <p:spPr>
          <a:xfrm>
            <a:off x="3717584"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22" name="Google Shape;222;p20"/>
          <p:cNvCxnSpPr/>
          <p:nvPr/>
        </p:nvCxnSpPr>
        <p:spPr>
          <a:xfrm>
            <a:off x="3842380"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23" name="Google Shape;223;p20"/>
          <p:cNvSpPr/>
          <p:nvPr/>
        </p:nvSpPr>
        <p:spPr>
          <a:xfrm>
            <a:off x="3470885" y="3046889"/>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4" name="Google Shape;224;p20"/>
          <p:cNvSpPr/>
          <p:nvPr/>
        </p:nvSpPr>
        <p:spPr>
          <a:xfrm rot="5400000">
            <a:off x="3532920" y="3154205"/>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5" name="Google Shape;225;p20"/>
          <p:cNvSpPr txBox="1"/>
          <p:nvPr/>
        </p:nvSpPr>
        <p:spPr>
          <a:xfrm>
            <a:off x="6568744" y="3025042"/>
            <a:ext cx="1867500" cy="311400"/>
          </a:xfrm>
          <a:prstGeom prst="rect">
            <a:avLst/>
          </a:prstGeom>
          <a:noFill/>
          <a:ln>
            <a:noFill/>
          </a:ln>
        </p:spPr>
        <p:txBody>
          <a:bodyPr anchorCtr="0" anchor="ctr" bIns="102675" lIns="102675" spcFirstLastPara="1" rIns="102675" wrap="square" tIns="102675">
            <a:noAutofit/>
          </a:bodyPr>
          <a:lstStyle/>
          <a:p>
            <a:pPr indent="0" lvl="0" marL="0" rtl="0" algn="l">
              <a:spcBef>
                <a:spcPts val="0"/>
              </a:spcBef>
              <a:spcAft>
                <a:spcPts val="0"/>
              </a:spcAft>
              <a:buNone/>
            </a:pPr>
            <a:r>
              <a:rPr b="1" lang="pt-BR" sz="1572">
                <a:solidFill>
                  <a:srgbClr val="0E519B"/>
                </a:solidFill>
                <a:latin typeface="Roboto"/>
                <a:ea typeface="Roboto"/>
                <a:cs typeface="Roboto"/>
                <a:sym typeface="Roboto"/>
              </a:rPr>
              <a:t>Exemplo de tópico</a:t>
            </a:r>
            <a:endParaRPr b="1" sz="1572">
              <a:solidFill>
                <a:srgbClr val="0E519B"/>
              </a:solidFill>
              <a:latin typeface="Roboto"/>
              <a:ea typeface="Roboto"/>
              <a:cs typeface="Roboto"/>
              <a:sym typeface="Roboto"/>
            </a:endParaRPr>
          </a:p>
        </p:txBody>
      </p:sp>
      <p:sp>
        <p:nvSpPr>
          <p:cNvPr id="226" name="Google Shape;226;p20"/>
          <p:cNvSpPr txBox="1"/>
          <p:nvPr/>
        </p:nvSpPr>
        <p:spPr>
          <a:xfrm>
            <a:off x="6568744" y="3336559"/>
            <a:ext cx="1955700" cy="615600"/>
          </a:xfrm>
          <a:prstGeom prst="rect">
            <a:avLst/>
          </a:prstGeom>
          <a:noFill/>
          <a:ln>
            <a:noFill/>
          </a:ln>
        </p:spPr>
        <p:txBody>
          <a:bodyPr anchorCtr="0" anchor="t" bIns="102675" lIns="102675" spcFirstLastPara="1" rIns="102675" wrap="square" tIns="102675">
            <a:noAutofit/>
          </a:bodyPr>
          <a:lstStyle/>
          <a:p>
            <a:pPr indent="0" lvl="0" marL="0" rtl="0" algn="l">
              <a:lnSpc>
                <a:spcPct val="100000"/>
              </a:lnSpc>
              <a:spcBef>
                <a:spcPts val="0"/>
              </a:spcBef>
              <a:spcAft>
                <a:spcPts val="0"/>
              </a:spcAft>
              <a:buNone/>
            </a:pPr>
            <a:r>
              <a:rPr lang="pt-BR" sz="7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733">
              <a:solidFill>
                <a:srgbClr val="4A4A49"/>
              </a:solidFill>
              <a:latin typeface="Roboto"/>
              <a:ea typeface="Roboto"/>
              <a:cs typeface="Roboto"/>
              <a:sym typeface="Roboto"/>
            </a:endParaRPr>
          </a:p>
        </p:txBody>
      </p:sp>
      <p:cxnSp>
        <p:nvCxnSpPr>
          <p:cNvPr id="227" name="Google Shape;227;p20"/>
          <p:cNvCxnSpPr/>
          <p:nvPr/>
        </p:nvCxnSpPr>
        <p:spPr>
          <a:xfrm>
            <a:off x="6693540" y="3352172"/>
            <a:ext cx="1670400" cy="0"/>
          </a:xfrm>
          <a:prstGeom prst="straightConnector1">
            <a:avLst/>
          </a:prstGeom>
          <a:noFill/>
          <a:ln cap="flat" cmpd="sng" w="9975">
            <a:solidFill>
              <a:schemeClr val="dk2"/>
            </a:solidFill>
            <a:prstDash val="solid"/>
            <a:round/>
            <a:headEnd len="med" w="med" type="none"/>
            <a:tailEnd len="med" w="med" type="none"/>
          </a:ln>
        </p:spPr>
      </p:cxnSp>
      <p:sp>
        <p:nvSpPr>
          <p:cNvPr id="228" name="Google Shape;228;p20"/>
          <p:cNvSpPr/>
          <p:nvPr/>
        </p:nvSpPr>
        <p:spPr>
          <a:xfrm>
            <a:off x="6322044" y="3046889"/>
            <a:ext cx="311700" cy="311400"/>
          </a:xfrm>
          <a:prstGeom prst="pie">
            <a:avLst>
              <a:gd fmla="val 10799829" name="adj1"/>
              <a:gd fmla="val 16200000" name="adj2"/>
            </a:avLst>
          </a:prstGeom>
          <a:solidFill>
            <a:srgbClr val="004F9F"/>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
        <p:nvSpPr>
          <p:cNvPr id="229" name="Google Shape;229;p20"/>
          <p:cNvSpPr/>
          <p:nvPr/>
        </p:nvSpPr>
        <p:spPr>
          <a:xfrm rot="5400000">
            <a:off x="6384079" y="3154205"/>
            <a:ext cx="222300" cy="222000"/>
          </a:xfrm>
          <a:prstGeom prst="pie">
            <a:avLst>
              <a:gd fmla="val 10799829" name="adj1"/>
              <a:gd fmla="val 16200000" name="adj2"/>
            </a:avLst>
          </a:prstGeom>
          <a:solidFill>
            <a:srgbClr val="FBBA00"/>
          </a:solidFill>
          <a:ln>
            <a:noFill/>
          </a:ln>
        </p:spPr>
        <p:txBody>
          <a:bodyPr anchorCtr="0" anchor="ctr" bIns="95800" lIns="95800" spcFirstLastPara="1" rIns="95800" wrap="square" tIns="95800">
            <a:noAutofit/>
          </a:bodyPr>
          <a:lstStyle/>
          <a:p>
            <a:pPr indent="0" lvl="0" marL="0" rtl="0" algn="ctr">
              <a:spcBef>
                <a:spcPts val="0"/>
              </a:spcBef>
              <a:spcAft>
                <a:spcPts val="0"/>
              </a:spcAft>
              <a:buNone/>
            </a:pPr>
            <a:r>
              <a:t/>
            </a:r>
            <a:endParaRPr sz="1467"/>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 name="Shape 233"/>
        <p:cNvGrpSpPr/>
        <p:nvPr/>
      </p:nvGrpSpPr>
      <p:grpSpPr>
        <a:xfrm>
          <a:off x="0" y="0"/>
          <a:ext cx="0" cy="0"/>
          <a:chOff x="0" y="0"/>
          <a:chExt cx="0" cy="0"/>
        </a:xfrm>
      </p:grpSpPr>
      <p:sp>
        <p:nvSpPr>
          <p:cNvPr id="234" name="Google Shape;234;p21"/>
          <p:cNvSpPr txBox="1"/>
          <p:nvPr/>
        </p:nvSpPr>
        <p:spPr>
          <a:xfrm>
            <a:off x="4997875" y="1004500"/>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 duas linhas</a:t>
            </a:r>
            <a:endParaRPr b="1" sz="2800">
              <a:solidFill>
                <a:srgbClr val="004F9F"/>
              </a:solidFill>
              <a:latin typeface="Roboto"/>
              <a:ea typeface="Roboto"/>
              <a:cs typeface="Roboto"/>
              <a:sym typeface="Roboto"/>
            </a:endParaRPr>
          </a:p>
        </p:txBody>
      </p:sp>
      <p:sp>
        <p:nvSpPr>
          <p:cNvPr id="235" name="Google Shape;235;p21"/>
          <p:cNvSpPr txBox="1"/>
          <p:nvPr/>
        </p:nvSpPr>
        <p:spPr>
          <a:xfrm>
            <a:off x="4997875" y="2003849"/>
            <a:ext cx="3507600" cy="210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1000">
                <a:solidFill>
                  <a:srgbClr val="4A4A49"/>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endParaRPr sz="1000">
              <a:solidFill>
                <a:srgbClr val="4A4A49"/>
              </a:solidFill>
              <a:latin typeface="Roboto"/>
              <a:ea typeface="Roboto"/>
              <a:cs typeface="Roboto"/>
              <a:sym typeface="Roboto"/>
            </a:endParaRPr>
          </a:p>
        </p:txBody>
      </p:sp>
      <p:pic>
        <p:nvPicPr>
          <p:cNvPr id="236" name="Google Shape;236;p21" title="Asset 1.png"/>
          <p:cNvPicPr preferRelativeResize="0"/>
          <p:nvPr/>
        </p:nvPicPr>
        <p:blipFill rotWithShape="1">
          <a:blip r:embed="rId4">
            <a:alphaModFix/>
          </a:blip>
          <a:srcRect b="-2688" l="0" r="0" t="21710"/>
          <a:stretch/>
        </p:blipFill>
        <p:spPr>
          <a:xfrm>
            <a:off x="501025" y="503025"/>
            <a:ext cx="4071000" cy="3705900"/>
          </a:xfrm>
          <a:prstGeom prst="roundRect">
            <a:avLst>
              <a:gd fmla="val 8370" name="adj"/>
            </a:avLst>
          </a:prstGeom>
          <a:noFill/>
          <a:ln>
            <a:noFill/>
          </a:ln>
        </p:spPr>
      </p:pic>
      <p:sp>
        <p:nvSpPr>
          <p:cNvPr id="237" name="Google Shape;237;p21"/>
          <p:cNvSpPr/>
          <p:nvPr/>
        </p:nvSpPr>
        <p:spPr>
          <a:xfrm>
            <a:off x="501025" y="3166925"/>
            <a:ext cx="4071000" cy="1159800"/>
          </a:xfrm>
          <a:prstGeom prst="roundRect">
            <a:avLst>
              <a:gd fmla="val 27583" name="adj"/>
            </a:avLst>
          </a:prstGeom>
          <a:solidFill>
            <a:srgbClr val="0E51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8" name="Google Shape;238;p21"/>
          <p:cNvSpPr txBox="1"/>
          <p:nvPr/>
        </p:nvSpPr>
        <p:spPr>
          <a:xfrm>
            <a:off x="662575" y="3343175"/>
            <a:ext cx="3683100" cy="807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pt-BR" sz="8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a:t>
            </a:r>
            <a:endParaRPr sz="500">
              <a:solidFill>
                <a:srgbClr val="FFFFF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 name="Shape 242"/>
        <p:cNvGrpSpPr/>
        <p:nvPr/>
      </p:nvGrpSpPr>
      <p:grpSpPr>
        <a:xfrm>
          <a:off x="0" y="0"/>
          <a:ext cx="0" cy="0"/>
          <a:chOff x="0" y="0"/>
          <a:chExt cx="0" cy="0"/>
        </a:xfrm>
      </p:grpSpPr>
      <p:sp>
        <p:nvSpPr>
          <p:cNvPr id="243" name="Google Shape;243;p22"/>
          <p:cNvSpPr txBox="1"/>
          <p:nvPr/>
        </p:nvSpPr>
        <p:spPr>
          <a:xfrm>
            <a:off x="794011" y="1355220"/>
            <a:ext cx="3835500" cy="212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3900">
                <a:solidFill>
                  <a:schemeClr val="lt1"/>
                </a:solidFill>
                <a:latin typeface="Roboto"/>
                <a:ea typeface="Roboto"/>
                <a:cs typeface="Roboto"/>
                <a:sym typeface="Roboto"/>
              </a:rPr>
              <a:t>Exemplo de título Lorem ipsum is simply</a:t>
            </a:r>
            <a:endParaRPr b="1" sz="3900">
              <a:solidFill>
                <a:schemeClr val="lt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pic>
        <p:nvPicPr>
          <p:cNvPr id="248" name="Google Shape;248;p23"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
        <p:nvSpPr>
          <p:cNvPr id="249" name="Google Shape;249;p23"/>
          <p:cNvSpPr/>
          <p:nvPr/>
        </p:nvSpPr>
        <p:spPr>
          <a:xfrm>
            <a:off x="5145959" y="743863"/>
            <a:ext cx="370800" cy="370800"/>
          </a:xfrm>
          <a:prstGeom prst="ellipse">
            <a:avLst/>
          </a:prstGeom>
          <a:solidFill>
            <a:srgbClr val="0E519B"/>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0" name="Google Shape;250;p23"/>
          <p:cNvSpPr txBox="1"/>
          <p:nvPr/>
        </p:nvSpPr>
        <p:spPr>
          <a:xfrm>
            <a:off x="5145959" y="743863"/>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1</a:t>
            </a:r>
            <a:endParaRPr b="1" sz="2081">
              <a:solidFill>
                <a:schemeClr val="lt1"/>
              </a:solidFill>
              <a:latin typeface="Open Sans"/>
              <a:ea typeface="Open Sans"/>
              <a:cs typeface="Open Sans"/>
              <a:sym typeface="Open Sans"/>
            </a:endParaRPr>
          </a:p>
        </p:txBody>
      </p:sp>
      <p:sp>
        <p:nvSpPr>
          <p:cNvPr id="251" name="Google Shape;251;p23"/>
          <p:cNvSpPr txBox="1"/>
          <p:nvPr/>
        </p:nvSpPr>
        <p:spPr>
          <a:xfrm>
            <a:off x="5661325" y="709042"/>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latin typeface="Roboto"/>
                <a:ea typeface="Roboto"/>
                <a:cs typeface="Roboto"/>
                <a:sym typeface="Roboto"/>
              </a:rPr>
              <a:t>Exemplo de título tópico</a:t>
            </a:r>
            <a:endParaRPr b="1">
              <a:latin typeface="Roboto"/>
              <a:ea typeface="Roboto"/>
              <a:cs typeface="Roboto"/>
              <a:sym typeface="Roboto"/>
            </a:endParaRPr>
          </a:p>
        </p:txBody>
      </p:sp>
      <p:sp>
        <p:nvSpPr>
          <p:cNvPr id="252" name="Google Shape;252;p23"/>
          <p:cNvSpPr txBox="1"/>
          <p:nvPr/>
        </p:nvSpPr>
        <p:spPr>
          <a:xfrm>
            <a:off x="5661325" y="987749"/>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
        <p:nvSpPr>
          <p:cNvPr id="253" name="Google Shape;253;p23"/>
          <p:cNvSpPr/>
          <p:nvPr/>
        </p:nvSpPr>
        <p:spPr>
          <a:xfrm>
            <a:off x="5145959" y="2104370"/>
            <a:ext cx="370800" cy="370800"/>
          </a:xfrm>
          <a:prstGeom prst="ellipse">
            <a:avLst/>
          </a:prstGeom>
          <a:solidFill>
            <a:srgbClr val="0E519B"/>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4" name="Google Shape;254;p23"/>
          <p:cNvSpPr txBox="1"/>
          <p:nvPr/>
        </p:nvSpPr>
        <p:spPr>
          <a:xfrm>
            <a:off x="5145959" y="2104370"/>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2</a:t>
            </a:r>
            <a:endParaRPr b="1" sz="2081">
              <a:solidFill>
                <a:schemeClr val="lt1"/>
              </a:solidFill>
              <a:latin typeface="Open Sans"/>
              <a:ea typeface="Open Sans"/>
              <a:cs typeface="Open Sans"/>
              <a:sym typeface="Open Sans"/>
            </a:endParaRPr>
          </a:p>
        </p:txBody>
      </p:sp>
      <p:sp>
        <p:nvSpPr>
          <p:cNvPr id="255" name="Google Shape;255;p23"/>
          <p:cNvSpPr txBox="1"/>
          <p:nvPr/>
        </p:nvSpPr>
        <p:spPr>
          <a:xfrm>
            <a:off x="5661325" y="2069549"/>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latin typeface="Roboto"/>
                <a:ea typeface="Roboto"/>
                <a:cs typeface="Roboto"/>
                <a:sym typeface="Roboto"/>
              </a:rPr>
              <a:t>Exemplo de título tópico</a:t>
            </a:r>
            <a:endParaRPr b="1">
              <a:latin typeface="Roboto"/>
              <a:ea typeface="Roboto"/>
              <a:cs typeface="Roboto"/>
              <a:sym typeface="Roboto"/>
            </a:endParaRPr>
          </a:p>
        </p:txBody>
      </p:sp>
      <p:sp>
        <p:nvSpPr>
          <p:cNvPr id="256" name="Google Shape;256;p23"/>
          <p:cNvSpPr txBox="1"/>
          <p:nvPr/>
        </p:nvSpPr>
        <p:spPr>
          <a:xfrm>
            <a:off x="5661325" y="2348256"/>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
        <p:nvSpPr>
          <p:cNvPr id="257" name="Google Shape;257;p23"/>
          <p:cNvSpPr/>
          <p:nvPr/>
        </p:nvSpPr>
        <p:spPr>
          <a:xfrm>
            <a:off x="5145959" y="3464870"/>
            <a:ext cx="370800" cy="370800"/>
          </a:xfrm>
          <a:prstGeom prst="ellipse">
            <a:avLst/>
          </a:prstGeom>
          <a:solidFill>
            <a:srgbClr val="0E519B"/>
          </a:solidFill>
          <a:ln>
            <a:noFill/>
          </a:ln>
        </p:spPr>
        <p:txBody>
          <a:bodyPr anchorCtr="0" anchor="ctr" bIns="67950" lIns="67950" spcFirstLastPara="1" rIns="67950" wrap="square" tIns="67950">
            <a:noAutofit/>
          </a:bodyPr>
          <a:lstStyle/>
          <a:p>
            <a:pPr indent="0" lvl="0" marL="0" rtl="0" algn="ctr">
              <a:spcBef>
                <a:spcPts val="0"/>
              </a:spcBef>
              <a:spcAft>
                <a:spcPts val="0"/>
              </a:spcAft>
              <a:buNone/>
            </a:pPr>
            <a:r>
              <a:t/>
            </a:r>
            <a:endParaRPr sz="1041"/>
          </a:p>
        </p:txBody>
      </p:sp>
      <p:sp>
        <p:nvSpPr>
          <p:cNvPr id="258" name="Google Shape;258;p23"/>
          <p:cNvSpPr txBox="1"/>
          <p:nvPr/>
        </p:nvSpPr>
        <p:spPr>
          <a:xfrm>
            <a:off x="5145959" y="3464870"/>
            <a:ext cx="370800" cy="370800"/>
          </a:xfrm>
          <a:prstGeom prst="rect">
            <a:avLst/>
          </a:prstGeom>
          <a:noFill/>
          <a:ln>
            <a:noFill/>
          </a:ln>
        </p:spPr>
        <p:txBody>
          <a:bodyPr anchorCtr="0" anchor="ctr" bIns="67950" lIns="67950" spcFirstLastPara="1" rIns="67950" wrap="square" tIns="67950">
            <a:noAutofit/>
          </a:bodyPr>
          <a:lstStyle/>
          <a:p>
            <a:pPr indent="0" lvl="0" marL="0" rtl="0" algn="ctr">
              <a:spcBef>
                <a:spcPts val="0"/>
              </a:spcBef>
              <a:spcAft>
                <a:spcPts val="0"/>
              </a:spcAft>
              <a:buNone/>
            </a:pPr>
            <a:r>
              <a:rPr b="1" lang="pt-BR" sz="2081">
                <a:solidFill>
                  <a:schemeClr val="lt1"/>
                </a:solidFill>
                <a:latin typeface="Open Sans"/>
                <a:ea typeface="Open Sans"/>
                <a:cs typeface="Open Sans"/>
                <a:sym typeface="Open Sans"/>
              </a:rPr>
              <a:t>3</a:t>
            </a:r>
            <a:endParaRPr b="1" sz="2081">
              <a:solidFill>
                <a:schemeClr val="lt1"/>
              </a:solidFill>
              <a:latin typeface="Open Sans"/>
              <a:ea typeface="Open Sans"/>
              <a:cs typeface="Open Sans"/>
              <a:sym typeface="Open Sans"/>
            </a:endParaRPr>
          </a:p>
        </p:txBody>
      </p:sp>
      <p:sp>
        <p:nvSpPr>
          <p:cNvPr id="259" name="Google Shape;259;p23"/>
          <p:cNvSpPr txBox="1"/>
          <p:nvPr/>
        </p:nvSpPr>
        <p:spPr>
          <a:xfrm>
            <a:off x="5661325" y="3430049"/>
            <a:ext cx="2301000" cy="3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a:latin typeface="Roboto"/>
                <a:ea typeface="Roboto"/>
                <a:cs typeface="Roboto"/>
                <a:sym typeface="Roboto"/>
              </a:rPr>
              <a:t>Exemplo de título tópico</a:t>
            </a:r>
            <a:endParaRPr b="1">
              <a:latin typeface="Roboto"/>
              <a:ea typeface="Roboto"/>
              <a:cs typeface="Roboto"/>
              <a:sym typeface="Roboto"/>
            </a:endParaRPr>
          </a:p>
        </p:txBody>
      </p:sp>
      <p:sp>
        <p:nvSpPr>
          <p:cNvPr id="260" name="Google Shape;260;p23"/>
          <p:cNvSpPr txBox="1"/>
          <p:nvPr/>
        </p:nvSpPr>
        <p:spPr>
          <a:xfrm>
            <a:off x="5661325" y="3708756"/>
            <a:ext cx="2717100" cy="758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pt-BR" sz="900">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900">
              <a:solidFill>
                <a:srgbClr val="4A4A49"/>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sp>
        <p:nvSpPr>
          <p:cNvPr id="265" name="Google Shape;265;p24"/>
          <p:cNvSpPr txBox="1"/>
          <p:nvPr/>
        </p:nvSpPr>
        <p:spPr>
          <a:xfrm>
            <a:off x="741687" y="2028862"/>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latin typeface="Roboto"/>
                <a:ea typeface="Roboto"/>
                <a:cs typeface="Roboto"/>
                <a:sym typeface="Roboto"/>
              </a:rPr>
              <a:t>Exemplo de tópico</a:t>
            </a:r>
            <a:endParaRPr b="1" sz="1356">
              <a:latin typeface="Roboto"/>
              <a:ea typeface="Roboto"/>
              <a:cs typeface="Roboto"/>
              <a:sym typeface="Roboto"/>
            </a:endParaRPr>
          </a:p>
        </p:txBody>
      </p:sp>
      <p:sp>
        <p:nvSpPr>
          <p:cNvPr id="266" name="Google Shape;266;p24"/>
          <p:cNvSpPr txBox="1"/>
          <p:nvPr/>
        </p:nvSpPr>
        <p:spPr>
          <a:xfrm>
            <a:off x="741687" y="2297632"/>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67" name="Google Shape;267;p24"/>
          <p:cNvCxnSpPr/>
          <p:nvPr/>
        </p:nvCxnSpPr>
        <p:spPr>
          <a:xfrm>
            <a:off x="849356" y="2311103"/>
            <a:ext cx="1441200" cy="0"/>
          </a:xfrm>
          <a:prstGeom prst="straightConnector1">
            <a:avLst/>
          </a:prstGeom>
          <a:noFill/>
          <a:ln cap="flat" cmpd="sng" w="8625">
            <a:solidFill>
              <a:schemeClr val="dk2"/>
            </a:solidFill>
            <a:prstDash val="solid"/>
            <a:round/>
            <a:headEnd len="med" w="med" type="none"/>
            <a:tailEnd len="med" w="med" type="none"/>
          </a:ln>
        </p:spPr>
      </p:cxnSp>
      <p:sp>
        <p:nvSpPr>
          <p:cNvPr id="268" name="Google Shape;268;p24"/>
          <p:cNvSpPr/>
          <p:nvPr/>
        </p:nvSpPr>
        <p:spPr>
          <a:xfrm>
            <a:off x="528843" y="2047711"/>
            <a:ext cx="269100" cy="268800"/>
          </a:xfrm>
          <a:prstGeom prst="pie">
            <a:avLst>
              <a:gd fmla="val 10799829" name="adj1"/>
              <a:gd fmla="val 16200000" name="adj2"/>
            </a:avLst>
          </a:prstGeom>
          <a:solidFill>
            <a:srgbClr val="004F9F"/>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69" name="Google Shape;269;p24"/>
          <p:cNvSpPr/>
          <p:nvPr/>
        </p:nvSpPr>
        <p:spPr>
          <a:xfrm rot="5400000">
            <a:off x="582478" y="2140321"/>
            <a:ext cx="191700" cy="191400"/>
          </a:xfrm>
          <a:prstGeom prst="pie">
            <a:avLst>
              <a:gd fmla="val 10799829" name="adj1"/>
              <a:gd fmla="val 16200000" name="adj2"/>
            </a:avLst>
          </a:prstGeom>
          <a:solidFill>
            <a:srgbClr val="FBBA00"/>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0" name="Google Shape;270;p24"/>
          <p:cNvSpPr txBox="1"/>
          <p:nvPr/>
        </p:nvSpPr>
        <p:spPr>
          <a:xfrm>
            <a:off x="2762862" y="2028862"/>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latin typeface="Roboto"/>
                <a:ea typeface="Roboto"/>
                <a:cs typeface="Roboto"/>
                <a:sym typeface="Roboto"/>
              </a:rPr>
              <a:t>Exemplo de tópico</a:t>
            </a:r>
            <a:endParaRPr b="1" sz="1356">
              <a:latin typeface="Roboto"/>
              <a:ea typeface="Roboto"/>
              <a:cs typeface="Roboto"/>
              <a:sym typeface="Roboto"/>
            </a:endParaRPr>
          </a:p>
        </p:txBody>
      </p:sp>
      <p:sp>
        <p:nvSpPr>
          <p:cNvPr id="271" name="Google Shape;271;p24"/>
          <p:cNvSpPr txBox="1"/>
          <p:nvPr/>
        </p:nvSpPr>
        <p:spPr>
          <a:xfrm>
            <a:off x="2762862" y="2297632"/>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72" name="Google Shape;272;p24"/>
          <p:cNvCxnSpPr/>
          <p:nvPr/>
        </p:nvCxnSpPr>
        <p:spPr>
          <a:xfrm>
            <a:off x="2870532" y="2311103"/>
            <a:ext cx="1441200" cy="0"/>
          </a:xfrm>
          <a:prstGeom prst="straightConnector1">
            <a:avLst/>
          </a:prstGeom>
          <a:noFill/>
          <a:ln cap="flat" cmpd="sng" w="8625">
            <a:solidFill>
              <a:schemeClr val="dk2"/>
            </a:solidFill>
            <a:prstDash val="solid"/>
            <a:round/>
            <a:headEnd len="med" w="med" type="none"/>
            <a:tailEnd len="med" w="med" type="none"/>
          </a:ln>
        </p:spPr>
      </p:cxnSp>
      <p:sp>
        <p:nvSpPr>
          <p:cNvPr id="273" name="Google Shape;273;p24"/>
          <p:cNvSpPr/>
          <p:nvPr/>
        </p:nvSpPr>
        <p:spPr>
          <a:xfrm>
            <a:off x="2550019" y="2047711"/>
            <a:ext cx="269100" cy="268800"/>
          </a:xfrm>
          <a:prstGeom prst="pie">
            <a:avLst>
              <a:gd fmla="val 10799829" name="adj1"/>
              <a:gd fmla="val 16200000" name="adj2"/>
            </a:avLst>
          </a:prstGeom>
          <a:solidFill>
            <a:srgbClr val="004F9F"/>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4" name="Google Shape;274;p24"/>
          <p:cNvSpPr/>
          <p:nvPr/>
        </p:nvSpPr>
        <p:spPr>
          <a:xfrm rot="5400000">
            <a:off x="2603654" y="2140321"/>
            <a:ext cx="191700" cy="191400"/>
          </a:xfrm>
          <a:prstGeom prst="pie">
            <a:avLst>
              <a:gd fmla="val 10799829" name="adj1"/>
              <a:gd fmla="val 16200000" name="adj2"/>
            </a:avLst>
          </a:prstGeom>
          <a:solidFill>
            <a:srgbClr val="FBBA00"/>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5" name="Google Shape;275;p24"/>
          <p:cNvSpPr txBox="1"/>
          <p:nvPr/>
        </p:nvSpPr>
        <p:spPr>
          <a:xfrm>
            <a:off x="741687" y="3359987"/>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latin typeface="Roboto"/>
                <a:ea typeface="Roboto"/>
                <a:cs typeface="Roboto"/>
                <a:sym typeface="Roboto"/>
              </a:rPr>
              <a:t>Exemplo de tópico</a:t>
            </a:r>
            <a:endParaRPr b="1" sz="1356">
              <a:latin typeface="Roboto"/>
              <a:ea typeface="Roboto"/>
              <a:cs typeface="Roboto"/>
              <a:sym typeface="Roboto"/>
            </a:endParaRPr>
          </a:p>
        </p:txBody>
      </p:sp>
      <p:sp>
        <p:nvSpPr>
          <p:cNvPr id="276" name="Google Shape;276;p24"/>
          <p:cNvSpPr txBox="1"/>
          <p:nvPr/>
        </p:nvSpPr>
        <p:spPr>
          <a:xfrm>
            <a:off x="741687" y="3628757"/>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77" name="Google Shape;277;p24"/>
          <p:cNvCxnSpPr/>
          <p:nvPr/>
        </p:nvCxnSpPr>
        <p:spPr>
          <a:xfrm>
            <a:off x="849356" y="3642228"/>
            <a:ext cx="1441200" cy="0"/>
          </a:xfrm>
          <a:prstGeom prst="straightConnector1">
            <a:avLst/>
          </a:prstGeom>
          <a:noFill/>
          <a:ln cap="flat" cmpd="sng" w="8625">
            <a:solidFill>
              <a:schemeClr val="dk2"/>
            </a:solidFill>
            <a:prstDash val="solid"/>
            <a:round/>
            <a:headEnd len="med" w="med" type="none"/>
            <a:tailEnd len="med" w="med" type="none"/>
          </a:ln>
        </p:spPr>
      </p:cxnSp>
      <p:sp>
        <p:nvSpPr>
          <p:cNvPr id="278" name="Google Shape;278;p24"/>
          <p:cNvSpPr/>
          <p:nvPr/>
        </p:nvSpPr>
        <p:spPr>
          <a:xfrm>
            <a:off x="528843" y="3378836"/>
            <a:ext cx="269100" cy="268800"/>
          </a:xfrm>
          <a:prstGeom prst="pie">
            <a:avLst>
              <a:gd fmla="val 10799829" name="adj1"/>
              <a:gd fmla="val 16200000" name="adj2"/>
            </a:avLst>
          </a:prstGeom>
          <a:solidFill>
            <a:srgbClr val="004F9F"/>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79" name="Google Shape;279;p24"/>
          <p:cNvSpPr/>
          <p:nvPr/>
        </p:nvSpPr>
        <p:spPr>
          <a:xfrm rot="5400000">
            <a:off x="582478" y="3471446"/>
            <a:ext cx="191700" cy="191400"/>
          </a:xfrm>
          <a:prstGeom prst="pie">
            <a:avLst>
              <a:gd fmla="val 10799829" name="adj1"/>
              <a:gd fmla="val 16200000" name="adj2"/>
            </a:avLst>
          </a:prstGeom>
          <a:solidFill>
            <a:srgbClr val="FBBA00"/>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0" name="Google Shape;280;p24"/>
          <p:cNvSpPr txBox="1"/>
          <p:nvPr/>
        </p:nvSpPr>
        <p:spPr>
          <a:xfrm>
            <a:off x="2762862" y="3359987"/>
            <a:ext cx="1611000" cy="268800"/>
          </a:xfrm>
          <a:prstGeom prst="rect">
            <a:avLst/>
          </a:prstGeom>
          <a:noFill/>
          <a:ln>
            <a:noFill/>
          </a:ln>
        </p:spPr>
        <p:txBody>
          <a:bodyPr anchorCtr="0" anchor="ctr" bIns="88575" lIns="88575" spcFirstLastPara="1" rIns="88575" wrap="square" tIns="88575">
            <a:noAutofit/>
          </a:bodyPr>
          <a:lstStyle/>
          <a:p>
            <a:pPr indent="0" lvl="0" marL="0" rtl="0" algn="l">
              <a:spcBef>
                <a:spcPts val="0"/>
              </a:spcBef>
              <a:spcAft>
                <a:spcPts val="0"/>
              </a:spcAft>
              <a:buNone/>
            </a:pPr>
            <a:r>
              <a:rPr b="1" lang="pt-BR" sz="1356">
                <a:latin typeface="Roboto"/>
                <a:ea typeface="Roboto"/>
                <a:cs typeface="Roboto"/>
                <a:sym typeface="Roboto"/>
              </a:rPr>
              <a:t>Exemplo de tópico</a:t>
            </a:r>
            <a:endParaRPr b="1" sz="1356">
              <a:latin typeface="Roboto"/>
              <a:ea typeface="Roboto"/>
              <a:cs typeface="Roboto"/>
              <a:sym typeface="Roboto"/>
            </a:endParaRPr>
          </a:p>
        </p:txBody>
      </p:sp>
      <p:sp>
        <p:nvSpPr>
          <p:cNvPr id="281" name="Google Shape;281;p24"/>
          <p:cNvSpPr txBox="1"/>
          <p:nvPr/>
        </p:nvSpPr>
        <p:spPr>
          <a:xfrm>
            <a:off x="2762862" y="3628757"/>
            <a:ext cx="1687500" cy="531300"/>
          </a:xfrm>
          <a:prstGeom prst="rect">
            <a:avLst/>
          </a:prstGeom>
          <a:noFill/>
          <a:ln>
            <a:noFill/>
          </a:ln>
        </p:spPr>
        <p:txBody>
          <a:bodyPr anchorCtr="0" anchor="t" bIns="88575" lIns="88575" spcFirstLastPara="1" rIns="88575" wrap="square" tIns="88575">
            <a:noAutofit/>
          </a:bodyPr>
          <a:lstStyle/>
          <a:p>
            <a:pPr indent="0" lvl="0" marL="0" rtl="0" algn="l">
              <a:lnSpc>
                <a:spcPct val="100000"/>
              </a:lnSpc>
              <a:spcBef>
                <a:spcPts val="0"/>
              </a:spcBef>
              <a:spcAft>
                <a:spcPts val="0"/>
              </a:spcAft>
              <a:buNone/>
            </a:pPr>
            <a:r>
              <a:rPr lang="pt-BR" sz="633">
                <a:solidFill>
                  <a:srgbClr val="4A4A49"/>
                </a:solidFill>
                <a:latin typeface="Roboto"/>
                <a:ea typeface="Roboto"/>
                <a:cs typeface="Roboto"/>
                <a:sym typeface="Roboto"/>
              </a:rPr>
              <a:t>Lorem ipsum dolor sit amet, consectetuer adipiscing elit, sed diam nonummy nibh euismod tincidunt ut laoreet dolore magna aliquam erat volutpat.</a:t>
            </a:r>
            <a:endParaRPr sz="633">
              <a:solidFill>
                <a:srgbClr val="4A4A49"/>
              </a:solidFill>
              <a:latin typeface="Roboto"/>
              <a:ea typeface="Roboto"/>
              <a:cs typeface="Roboto"/>
              <a:sym typeface="Roboto"/>
            </a:endParaRPr>
          </a:p>
        </p:txBody>
      </p:sp>
      <p:cxnSp>
        <p:nvCxnSpPr>
          <p:cNvPr id="282" name="Google Shape;282;p24"/>
          <p:cNvCxnSpPr/>
          <p:nvPr/>
        </p:nvCxnSpPr>
        <p:spPr>
          <a:xfrm>
            <a:off x="2870532" y="3642228"/>
            <a:ext cx="1441200" cy="0"/>
          </a:xfrm>
          <a:prstGeom prst="straightConnector1">
            <a:avLst/>
          </a:prstGeom>
          <a:noFill/>
          <a:ln cap="flat" cmpd="sng" w="8625">
            <a:solidFill>
              <a:schemeClr val="dk2"/>
            </a:solidFill>
            <a:prstDash val="solid"/>
            <a:round/>
            <a:headEnd len="med" w="med" type="none"/>
            <a:tailEnd len="med" w="med" type="none"/>
          </a:ln>
        </p:spPr>
      </p:cxnSp>
      <p:sp>
        <p:nvSpPr>
          <p:cNvPr id="283" name="Google Shape;283;p24"/>
          <p:cNvSpPr/>
          <p:nvPr/>
        </p:nvSpPr>
        <p:spPr>
          <a:xfrm>
            <a:off x="2550019" y="3378836"/>
            <a:ext cx="269100" cy="268800"/>
          </a:xfrm>
          <a:prstGeom prst="pie">
            <a:avLst>
              <a:gd fmla="val 10799829" name="adj1"/>
              <a:gd fmla="val 16200000" name="adj2"/>
            </a:avLst>
          </a:prstGeom>
          <a:solidFill>
            <a:srgbClr val="004F9F"/>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4" name="Google Shape;284;p24"/>
          <p:cNvSpPr/>
          <p:nvPr/>
        </p:nvSpPr>
        <p:spPr>
          <a:xfrm rot="5400000">
            <a:off x="2603654" y="3471446"/>
            <a:ext cx="191700" cy="191400"/>
          </a:xfrm>
          <a:prstGeom prst="pie">
            <a:avLst>
              <a:gd fmla="val 10799829" name="adj1"/>
              <a:gd fmla="val 16200000" name="adj2"/>
            </a:avLst>
          </a:prstGeom>
          <a:solidFill>
            <a:srgbClr val="FBBA00"/>
          </a:solidFill>
          <a:ln>
            <a:noFill/>
          </a:ln>
        </p:spPr>
        <p:txBody>
          <a:bodyPr anchorCtr="0" anchor="ctr" bIns="82650" lIns="82650" spcFirstLastPara="1" rIns="82650" wrap="square" tIns="82650">
            <a:noAutofit/>
          </a:bodyPr>
          <a:lstStyle/>
          <a:p>
            <a:pPr indent="0" lvl="0" marL="0" rtl="0" algn="ctr">
              <a:spcBef>
                <a:spcPts val="0"/>
              </a:spcBef>
              <a:spcAft>
                <a:spcPts val="0"/>
              </a:spcAft>
              <a:buNone/>
            </a:pPr>
            <a:r>
              <a:t/>
            </a:r>
            <a:endParaRPr sz="1266"/>
          </a:p>
        </p:txBody>
      </p:sp>
      <p:sp>
        <p:nvSpPr>
          <p:cNvPr id="285" name="Google Shape;285;p24"/>
          <p:cNvSpPr txBox="1"/>
          <p:nvPr/>
        </p:nvSpPr>
        <p:spPr>
          <a:xfrm>
            <a:off x="397600" y="592019"/>
            <a:ext cx="3439200" cy="9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004F9F"/>
                </a:solidFill>
                <a:latin typeface="Roboto"/>
                <a:ea typeface="Roboto"/>
                <a:cs typeface="Roboto"/>
                <a:sym typeface="Roboto"/>
              </a:rPr>
              <a:t>Exemplo de título duas linhas</a:t>
            </a:r>
            <a:endParaRPr b="1" sz="2800">
              <a:solidFill>
                <a:srgbClr val="004F9F"/>
              </a:solidFill>
              <a:latin typeface="Roboto"/>
              <a:ea typeface="Roboto"/>
              <a:cs typeface="Roboto"/>
              <a:sym typeface="Roboto"/>
            </a:endParaRPr>
          </a:p>
        </p:txBody>
      </p:sp>
      <p:sp>
        <p:nvSpPr>
          <p:cNvPr id="286" name="Google Shape;286;p24"/>
          <p:cNvSpPr/>
          <p:nvPr/>
        </p:nvSpPr>
        <p:spPr>
          <a:xfrm>
            <a:off x="0" y="632950"/>
            <a:ext cx="63900" cy="9630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7" name="Google Shape;287;p24" title="Asset 1.png"/>
          <p:cNvPicPr preferRelativeResize="0"/>
          <p:nvPr/>
        </p:nvPicPr>
        <p:blipFill rotWithShape="1">
          <a:blip r:embed="rId4">
            <a:alphaModFix/>
          </a:blip>
          <a:srcRect b="2686" l="0" r="4535" t="0"/>
          <a:stretch/>
        </p:blipFill>
        <p:spPr>
          <a:xfrm>
            <a:off x="5248925" y="536500"/>
            <a:ext cx="1611000" cy="1846200"/>
          </a:xfrm>
          <a:prstGeom prst="roundRect">
            <a:avLst>
              <a:gd fmla="val 14632" name="adj"/>
            </a:avLst>
          </a:prstGeom>
          <a:noFill/>
          <a:ln>
            <a:noFill/>
          </a:ln>
        </p:spPr>
      </p:pic>
      <p:pic>
        <p:nvPicPr>
          <p:cNvPr id="288" name="Google Shape;288;p24" title="Asset 1.png"/>
          <p:cNvPicPr preferRelativeResize="0"/>
          <p:nvPr/>
        </p:nvPicPr>
        <p:blipFill rotWithShape="1">
          <a:blip r:embed="rId4">
            <a:alphaModFix/>
          </a:blip>
          <a:srcRect b="2686" l="0" r="4535" t="0"/>
          <a:stretch/>
        </p:blipFill>
        <p:spPr>
          <a:xfrm>
            <a:off x="6947100" y="536500"/>
            <a:ext cx="1611000" cy="1846200"/>
          </a:xfrm>
          <a:prstGeom prst="roundRect">
            <a:avLst>
              <a:gd fmla="val 14632" name="adj"/>
            </a:avLst>
          </a:prstGeom>
          <a:noFill/>
          <a:ln>
            <a:noFill/>
          </a:ln>
        </p:spPr>
      </p:pic>
      <p:pic>
        <p:nvPicPr>
          <p:cNvPr id="289" name="Google Shape;289;p24" title="Asset 1.png"/>
          <p:cNvPicPr preferRelativeResize="0"/>
          <p:nvPr/>
        </p:nvPicPr>
        <p:blipFill rotWithShape="1">
          <a:blip r:embed="rId4">
            <a:alphaModFix/>
          </a:blip>
          <a:srcRect b="2686" l="0" r="4535" t="0"/>
          <a:stretch/>
        </p:blipFill>
        <p:spPr>
          <a:xfrm>
            <a:off x="5248925" y="2459800"/>
            <a:ext cx="1611000" cy="1846200"/>
          </a:xfrm>
          <a:prstGeom prst="roundRect">
            <a:avLst>
              <a:gd fmla="val 14632" name="adj"/>
            </a:avLst>
          </a:prstGeom>
          <a:noFill/>
          <a:ln>
            <a:noFill/>
          </a:ln>
        </p:spPr>
      </p:pic>
      <p:pic>
        <p:nvPicPr>
          <p:cNvPr id="290" name="Google Shape;290;p24" title="Asset 1.png"/>
          <p:cNvPicPr preferRelativeResize="0"/>
          <p:nvPr/>
        </p:nvPicPr>
        <p:blipFill rotWithShape="1">
          <a:blip r:embed="rId4">
            <a:alphaModFix/>
          </a:blip>
          <a:srcRect b="2686" l="0" r="4535" t="0"/>
          <a:stretch/>
        </p:blipFill>
        <p:spPr>
          <a:xfrm>
            <a:off x="6947100" y="2459800"/>
            <a:ext cx="1611000" cy="1846200"/>
          </a:xfrm>
          <a:prstGeom prst="roundRect">
            <a:avLst>
              <a:gd fmla="val 14632" name="adj"/>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519B"/>
        </a:solidFill>
      </p:bgPr>
    </p:bg>
    <p:spTree>
      <p:nvGrpSpPr>
        <p:cNvPr id="294" name="Shape 294"/>
        <p:cNvGrpSpPr/>
        <p:nvPr/>
      </p:nvGrpSpPr>
      <p:grpSpPr>
        <a:xfrm>
          <a:off x="0" y="0"/>
          <a:ext cx="0" cy="0"/>
          <a:chOff x="0" y="0"/>
          <a:chExt cx="0" cy="0"/>
        </a:xfrm>
      </p:grpSpPr>
      <p:sp>
        <p:nvSpPr>
          <p:cNvPr id="295" name="Google Shape;295;p25"/>
          <p:cNvSpPr txBox="1"/>
          <p:nvPr/>
        </p:nvSpPr>
        <p:spPr>
          <a:xfrm>
            <a:off x="735300" y="1234500"/>
            <a:ext cx="2856900" cy="15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296" name="Google Shape;296;p25"/>
          <p:cNvSpPr txBox="1"/>
          <p:nvPr/>
        </p:nvSpPr>
        <p:spPr>
          <a:xfrm>
            <a:off x="735300" y="2737925"/>
            <a:ext cx="2984100" cy="113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pic>
        <p:nvPicPr>
          <p:cNvPr id="297" name="Google Shape;297;p25" title="Asset 1.png"/>
          <p:cNvPicPr preferRelativeResize="0"/>
          <p:nvPr/>
        </p:nvPicPr>
        <p:blipFill rotWithShape="1">
          <a:blip r:embed="rId3">
            <a:alphaModFix/>
          </a:blip>
          <a:srcRect b="0" l="0" r="0" t="0"/>
          <a:stretch/>
        </p:blipFill>
        <p:spPr>
          <a:xfrm>
            <a:off x="4572005" y="0"/>
            <a:ext cx="4575569" cy="5143500"/>
          </a:xfrm>
          <a:prstGeom prst="rect">
            <a:avLst/>
          </a:prstGeom>
          <a:noFill/>
          <a:ln>
            <a:noFill/>
          </a:ln>
        </p:spPr>
      </p:pic>
      <p:sp>
        <p:nvSpPr>
          <p:cNvPr id="298" name="Google Shape;298;p25"/>
          <p:cNvSpPr/>
          <p:nvPr/>
        </p:nvSpPr>
        <p:spPr>
          <a:xfrm>
            <a:off x="0" y="1396400"/>
            <a:ext cx="63900" cy="12219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26"/>
          <p:cNvSpPr txBox="1"/>
          <p:nvPr/>
        </p:nvSpPr>
        <p:spPr>
          <a:xfrm>
            <a:off x="5740322" y="1234500"/>
            <a:ext cx="2856900" cy="1503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304" name="Google Shape;304;p26"/>
          <p:cNvSpPr txBox="1"/>
          <p:nvPr/>
        </p:nvSpPr>
        <p:spPr>
          <a:xfrm>
            <a:off x="5613121" y="2737925"/>
            <a:ext cx="2984100" cy="11379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sp>
        <p:nvSpPr>
          <p:cNvPr id="305" name="Google Shape;305;p26"/>
          <p:cNvSpPr/>
          <p:nvPr/>
        </p:nvSpPr>
        <p:spPr>
          <a:xfrm>
            <a:off x="9080100" y="1396400"/>
            <a:ext cx="63900" cy="12219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06" name="Google Shape;306;p26"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7BDD"/>
        </a:solidFill>
      </p:bgPr>
    </p:bg>
    <p:spTree>
      <p:nvGrpSpPr>
        <p:cNvPr id="310" name="Shape 310"/>
        <p:cNvGrpSpPr/>
        <p:nvPr/>
      </p:nvGrpSpPr>
      <p:grpSpPr>
        <a:xfrm>
          <a:off x="0" y="0"/>
          <a:ext cx="0" cy="0"/>
          <a:chOff x="0" y="0"/>
          <a:chExt cx="0" cy="0"/>
        </a:xfrm>
      </p:grpSpPr>
      <p:sp>
        <p:nvSpPr>
          <p:cNvPr id="311" name="Google Shape;311;p27"/>
          <p:cNvSpPr txBox="1"/>
          <p:nvPr/>
        </p:nvSpPr>
        <p:spPr>
          <a:xfrm>
            <a:off x="735300" y="1234500"/>
            <a:ext cx="2856900" cy="15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312" name="Google Shape;312;p27"/>
          <p:cNvSpPr txBox="1"/>
          <p:nvPr/>
        </p:nvSpPr>
        <p:spPr>
          <a:xfrm>
            <a:off x="735300" y="2737925"/>
            <a:ext cx="2984100" cy="113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pic>
        <p:nvPicPr>
          <p:cNvPr id="313" name="Google Shape;313;p27" title="Asset 1.png"/>
          <p:cNvPicPr preferRelativeResize="0"/>
          <p:nvPr/>
        </p:nvPicPr>
        <p:blipFill rotWithShape="1">
          <a:blip r:embed="rId3">
            <a:alphaModFix/>
          </a:blip>
          <a:srcRect b="0" l="0" r="0" t="0"/>
          <a:stretch/>
        </p:blipFill>
        <p:spPr>
          <a:xfrm>
            <a:off x="4572005" y="0"/>
            <a:ext cx="4575569" cy="5143500"/>
          </a:xfrm>
          <a:prstGeom prst="rect">
            <a:avLst/>
          </a:prstGeom>
          <a:noFill/>
          <a:ln>
            <a:noFill/>
          </a:ln>
        </p:spPr>
      </p:pic>
      <p:sp>
        <p:nvSpPr>
          <p:cNvPr id="314" name="Google Shape;314;p27"/>
          <p:cNvSpPr/>
          <p:nvPr/>
        </p:nvSpPr>
        <p:spPr>
          <a:xfrm>
            <a:off x="0" y="1396400"/>
            <a:ext cx="63900" cy="12219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28"/>
          <p:cNvSpPr txBox="1"/>
          <p:nvPr/>
        </p:nvSpPr>
        <p:spPr>
          <a:xfrm>
            <a:off x="5740322" y="1234500"/>
            <a:ext cx="2856900" cy="1503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pt-BR" sz="2800">
                <a:solidFill>
                  <a:srgbClr val="FFFFFF"/>
                </a:solidFill>
                <a:latin typeface="Roboto"/>
                <a:ea typeface="Roboto"/>
                <a:cs typeface="Roboto"/>
                <a:sym typeface="Roboto"/>
              </a:rPr>
              <a:t>Exemplo de título Lorem Ipsum is simply</a:t>
            </a:r>
            <a:endParaRPr b="1" sz="2800">
              <a:solidFill>
                <a:srgbClr val="FFFFFF"/>
              </a:solidFill>
              <a:latin typeface="Roboto"/>
              <a:ea typeface="Roboto"/>
              <a:cs typeface="Roboto"/>
              <a:sym typeface="Roboto"/>
            </a:endParaRPr>
          </a:p>
        </p:txBody>
      </p:sp>
      <p:sp>
        <p:nvSpPr>
          <p:cNvPr id="320" name="Google Shape;320;p28"/>
          <p:cNvSpPr txBox="1"/>
          <p:nvPr/>
        </p:nvSpPr>
        <p:spPr>
          <a:xfrm>
            <a:off x="5613121" y="2737925"/>
            <a:ext cx="2984100" cy="11379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pt-BR" sz="900">
                <a:solidFill>
                  <a:srgbClr val="FFFFF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FFFFFF"/>
              </a:solidFill>
              <a:latin typeface="Roboto"/>
              <a:ea typeface="Roboto"/>
              <a:cs typeface="Roboto"/>
              <a:sym typeface="Roboto"/>
            </a:endParaRPr>
          </a:p>
        </p:txBody>
      </p:sp>
      <p:sp>
        <p:nvSpPr>
          <p:cNvPr id="321" name="Google Shape;321;p28"/>
          <p:cNvSpPr/>
          <p:nvPr/>
        </p:nvSpPr>
        <p:spPr>
          <a:xfrm>
            <a:off x="9080100" y="1396400"/>
            <a:ext cx="63900" cy="1221900"/>
          </a:xfrm>
          <a:prstGeom prst="rect">
            <a:avLst/>
          </a:prstGeom>
          <a:solidFill>
            <a:srgbClr val="FBBA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22" name="Google Shape;322;p28"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BA00"/>
        </a:solidFill>
      </p:bgPr>
    </p:bg>
    <p:spTree>
      <p:nvGrpSpPr>
        <p:cNvPr id="326" name="Shape 326"/>
        <p:cNvGrpSpPr/>
        <p:nvPr/>
      </p:nvGrpSpPr>
      <p:grpSpPr>
        <a:xfrm>
          <a:off x="0" y="0"/>
          <a:ext cx="0" cy="0"/>
          <a:chOff x="0" y="0"/>
          <a:chExt cx="0" cy="0"/>
        </a:xfrm>
      </p:grpSpPr>
      <p:sp>
        <p:nvSpPr>
          <p:cNvPr id="327" name="Google Shape;327;p29"/>
          <p:cNvSpPr txBox="1"/>
          <p:nvPr/>
        </p:nvSpPr>
        <p:spPr>
          <a:xfrm>
            <a:off x="671735" y="1820100"/>
            <a:ext cx="3155400" cy="1503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pt-BR" sz="3200">
                <a:solidFill>
                  <a:srgbClr val="0E519B"/>
                </a:solidFill>
                <a:latin typeface="Roboto"/>
                <a:ea typeface="Roboto"/>
                <a:cs typeface="Roboto"/>
                <a:sym typeface="Roboto"/>
              </a:rPr>
              <a:t>Exemplo de título Lorem Ipsum is simply</a:t>
            </a:r>
            <a:endParaRPr b="1" sz="3200">
              <a:solidFill>
                <a:srgbClr val="0E519B"/>
              </a:solidFill>
              <a:latin typeface="Roboto"/>
              <a:ea typeface="Roboto"/>
              <a:cs typeface="Roboto"/>
              <a:sym typeface="Roboto"/>
            </a:endParaRPr>
          </a:p>
        </p:txBody>
      </p:sp>
      <p:sp>
        <p:nvSpPr>
          <p:cNvPr id="328" name="Google Shape;328;p29"/>
          <p:cNvSpPr/>
          <p:nvPr/>
        </p:nvSpPr>
        <p:spPr>
          <a:xfrm>
            <a:off x="0" y="1876050"/>
            <a:ext cx="63900" cy="1391400"/>
          </a:xfrm>
          <a:prstGeom prst="rect">
            <a:avLst/>
          </a:prstGeom>
          <a:solidFill>
            <a:srgbClr val="0E519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29" name="Google Shape;329;p29" title="Asset 1.png"/>
          <p:cNvPicPr preferRelativeResize="0"/>
          <p:nvPr/>
        </p:nvPicPr>
        <p:blipFill rotWithShape="1">
          <a:blip r:embed="rId3">
            <a:alphaModFix/>
          </a:blip>
          <a:srcRect b="0" l="0" r="0" t="0"/>
          <a:stretch/>
        </p:blipFill>
        <p:spPr>
          <a:xfrm>
            <a:off x="4572005" y="0"/>
            <a:ext cx="4575569"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p30"/>
          <p:cNvSpPr txBox="1"/>
          <p:nvPr/>
        </p:nvSpPr>
        <p:spPr>
          <a:xfrm>
            <a:off x="5740322" y="1234500"/>
            <a:ext cx="2856900" cy="1503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pt-BR" sz="2800">
                <a:solidFill>
                  <a:srgbClr val="004F9F"/>
                </a:solidFill>
                <a:latin typeface="Roboto"/>
                <a:ea typeface="Roboto"/>
                <a:cs typeface="Roboto"/>
                <a:sym typeface="Roboto"/>
              </a:rPr>
              <a:t>Exemplo de título Lorem Ipsum is simply</a:t>
            </a:r>
            <a:endParaRPr b="1" sz="2800">
              <a:solidFill>
                <a:srgbClr val="004F9F"/>
              </a:solidFill>
              <a:latin typeface="Roboto"/>
              <a:ea typeface="Roboto"/>
              <a:cs typeface="Roboto"/>
              <a:sym typeface="Roboto"/>
            </a:endParaRPr>
          </a:p>
        </p:txBody>
      </p:sp>
      <p:sp>
        <p:nvSpPr>
          <p:cNvPr id="335" name="Google Shape;335;p30"/>
          <p:cNvSpPr txBox="1"/>
          <p:nvPr/>
        </p:nvSpPr>
        <p:spPr>
          <a:xfrm>
            <a:off x="5613121" y="2737925"/>
            <a:ext cx="2984100" cy="1137900"/>
          </a:xfrm>
          <a:prstGeom prst="rect">
            <a:avLst/>
          </a:prstGeom>
          <a:noFill/>
          <a:ln>
            <a:noFill/>
          </a:ln>
        </p:spPr>
        <p:txBody>
          <a:bodyPr anchorCtr="0" anchor="t" bIns="91425" lIns="91425" spcFirstLastPara="1" rIns="91425" wrap="square" tIns="91425">
            <a:noAutofit/>
          </a:bodyPr>
          <a:lstStyle/>
          <a:p>
            <a:pPr indent="0" lvl="0" marL="0" rtl="0" algn="r">
              <a:lnSpc>
                <a:spcPct val="115000"/>
              </a:lnSpc>
              <a:spcBef>
                <a:spcPts val="0"/>
              </a:spcBef>
              <a:spcAft>
                <a:spcPts val="0"/>
              </a:spcAft>
              <a:buNone/>
            </a:pPr>
            <a:r>
              <a:rPr lang="pt-BR" sz="900">
                <a:solidFill>
                  <a:srgbClr val="004F9F"/>
                </a:solidFill>
                <a:latin typeface="Roboto"/>
                <a:ea typeface="Roboto"/>
                <a:cs typeface="Roboto"/>
                <a:sym typeface="Roboto"/>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a:t>
            </a:r>
            <a:endParaRPr sz="900">
              <a:solidFill>
                <a:srgbClr val="004F9F"/>
              </a:solidFill>
              <a:latin typeface="Roboto"/>
              <a:ea typeface="Roboto"/>
              <a:cs typeface="Roboto"/>
              <a:sym typeface="Roboto"/>
            </a:endParaRPr>
          </a:p>
        </p:txBody>
      </p:sp>
      <p:sp>
        <p:nvSpPr>
          <p:cNvPr id="336" name="Google Shape;336;p30"/>
          <p:cNvSpPr/>
          <p:nvPr/>
        </p:nvSpPr>
        <p:spPr>
          <a:xfrm>
            <a:off x="9080100" y="1396400"/>
            <a:ext cx="63900" cy="1221900"/>
          </a:xfrm>
          <a:prstGeom prst="rect">
            <a:avLst/>
          </a:prstGeom>
          <a:solidFill>
            <a:srgbClr val="004F9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37" name="Google Shape;337;p30" title="Asset 1.png"/>
          <p:cNvPicPr preferRelativeResize="0"/>
          <p:nvPr/>
        </p:nvPicPr>
        <p:blipFill rotWithShape="1">
          <a:blip r:embed="rId4">
            <a:alphaModFix/>
          </a:blip>
          <a:srcRect b="0" l="0" r="0" t="0"/>
          <a:stretch/>
        </p:blipFill>
        <p:spPr>
          <a:xfrm>
            <a:off x="5" y="0"/>
            <a:ext cx="4575569"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1" name="Shape 34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7E7558E1CA6747AD60372E27190556" ma:contentTypeVersion="13" ma:contentTypeDescription="Create a new document." ma:contentTypeScope="" ma:versionID="3af9681ab07478e303c86b5cdcc932dc">
  <xsd:schema xmlns:xsd="http://www.w3.org/2001/XMLSchema" xmlns:xs="http://www.w3.org/2001/XMLSchema" xmlns:p="http://schemas.microsoft.com/office/2006/metadata/properties" xmlns:ns2="aba94917-0263-4ace-98ee-ffc50c096420" xmlns:ns3="1b42f250-7b3f-452b-89ea-7fa3db7a2379" targetNamespace="http://schemas.microsoft.com/office/2006/metadata/properties" ma:root="true" ma:fieldsID="121b904072ebe35c3ce2197bdf99329e" ns2:_="" ns3:_="">
    <xsd:import namespace="aba94917-0263-4ace-98ee-ffc50c096420"/>
    <xsd:import namespace="1b42f250-7b3f-452b-89ea-7fa3db7a23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a94917-0263-4ace-98ee-ffc50c0964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08f775e-9773-4c4f-baae-dec5830f081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b42f250-7b3f-452b-89ea-7fa3db7a237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ec540c2-d5a8-4f98-b2b2-c9130b2afe31}" ma:internalName="TaxCatchAll" ma:showField="CatchAllData" ma:web="1b42f250-7b3f-452b-89ea-7fa3db7a23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b42f250-7b3f-452b-89ea-7fa3db7a2379" xsi:nil="true"/>
    <lcf76f155ced4ddcb4097134ff3c332f xmlns="aba94917-0263-4ace-98ee-ffc50c09642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2BF4C70-1962-4E64-9630-46506D31DD75}"/>
</file>

<file path=customXml/itemProps2.xml><?xml version="1.0" encoding="utf-8"?>
<ds:datastoreItem xmlns:ds="http://schemas.openxmlformats.org/officeDocument/2006/customXml" ds:itemID="{0B5EA50E-A540-4361-821A-99EAAA8FAB8A}"/>
</file>

<file path=customXml/itemProps3.xml><?xml version="1.0" encoding="utf-8"?>
<ds:datastoreItem xmlns:ds="http://schemas.openxmlformats.org/officeDocument/2006/customXml" ds:itemID="{BD968CF2-4788-4DD0-9A7F-C0936E3C8E19}"/>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0x0101008E7E7558E1CA6747AD60372E27190556</vt:lpwstr>
  </property>
</Properties>
</file>